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73375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1482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172" y="149648"/>
            <a:ext cx="2155031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172" y="480272"/>
            <a:ext cx="2155031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95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84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56259" y="48683"/>
            <a:ext cx="619571" cy="77491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545" y="48683"/>
            <a:ext cx="1822797" cy="7749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48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67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048" y="227965"/>
            <a:ext cx="2478286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048" y="611928"/>
            <a:ext cx="2478286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61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545" y="243417"/>
            <a:ext cx="1221184" cy="58017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4646" y="243417"/>
            <a:ext cx="1221184" cy="58017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68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19" y="48683"/>
            <a:ext cx="2478286" cy="17674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19" y="224155"/>
            <a:ext cx="1215572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919" y="334010"/>
            <a:ext cx="1215572" cy="49127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4646" y="224155"/>
            <a:ext cx="1221559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4646" y="334010"/>
            <a:ext cx="1221559" cy="49127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8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9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94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19" y="60960"/>
            <a:ext cx="926738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559" y="131657"/>
            <a:ext cx="1454646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919" y="274320"/>
            <a:ext cx="926738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4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19" y="60960"/>
            <a:ext cx="926738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1559" y="131657"/>
            <a:ext cx="1454646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919" y="274320"/>
            <a:ext cx="926738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75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545" y="48683"/>
            <a:ext cx="2478286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545" y="243417"/>
            <a:ext cx="2478286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545" y="847514"/>
            <a:ext cx="646509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02F70-9706-47BA-82F8-5AE3B6CC3EF8}" type="datetimeFigureOut">
              <a:rPr lang="de-DE" smtClean="0"/>
              <a:t>03.08.2022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1806" y="847514"/>
            <a:ext cx="969764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29321" y="847514"/>
            <a:ext cx="646509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C17C1-CB91-4185-B1A3-167BFD813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70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674CF-8B5E-4787-B2D2-17DC50D0EF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62790C-C584-47DD-833E-984EFB5CB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693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Hübschen,Vanessa MK-sp</dc:creator>
  <cp:lastModifiedBy>Hübschen,Vanessa MK-sp</cp:lastModifiedBy>
  <cp:revision>2</cp:revision>
  <dcterms:created xsi:type="dcterms:W3CDTF">2022-08-03T13:54:02Z</dcterms:created>
  <dcterms:modified xsi:type="dcterms:W3CDTF">2022-08-03T14:16:10Z</dcterms:modified>
</cp:coreProperties>
</file>