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480" r:id="rId2"/>
    <p:sldId id="2147480660" r:id="rId3"/>
    <p:sldId id="2147480665" r:id="rId4"/>
    <p:sldId id="2147480664" r:id="rId5"/>
    <p:sldId id="2147480666" r:id="rId6"/>
    <p:sldId id="2147480667" r:id="rId7"/>
    <p:sldId id="2147480668" r:id="rId8"/>
    <p:sldId id="2147480669" r:id="rId9"/>
    <p:sldId id="2147480653" r:id="rId10"/>
    <p:sldId id="2147480655" r:id="rId11"/>
    <p:sldId id="2147480661" r:id="rId12"/>
    <p:sldId id="2145710901" r:id="rId13"/>
    <p:sldId id="2147480662" r:id="rId14"/>
    <p:sldId id="2147480663" r:id="rId15"/>
    <p:sldId id="12473" r:id="rId16"/>
    <p:sldId id="12466" r:id="rId17"/>
    <p:sldId id="2147480650" r:id="rId18"/>
    <p:sldId id="259" r:id="rId19"/>
  </p:sldIdLst>
  <p:sldSz cx="12192000" cy="6858000"/>
  <p:notesSz cx="6669088" cy="9926638"/>
  <p:embeddedFontLst>
    <p:embeddedFont>
      <p:font typeface="Ubuntu" panose="020B0504030602030204" pitchFamily="34" charset="0"/>
      <p:regular r:id="rId22"/>
      <p:bold r:id="rId23"/>
      <p:italic r:id="rId24"/>
      <p:boldItalic r:id="rId25"/>
    </p:embeddedFont>
    <p:embeddedFont>
      <p:font typeface="Ubuntu Light" panose="020B0304030602030204" pitchFamily="34" charset="0"/>
      <p:regular r:id="rId26"/>
      <p:italic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3795" userDrawn="1">
          <p15:clr>
            <a:srgbClr val="A4A3A4"/>
          </p15:clr>
        </p15:guide>
        <p15:guide id="3" orient="horz" pos="890" userDrawn="1">
          <p15:clr>
            <a:srgbClr val="A4A3A4"/>
          </p15:clr>
        </p15:guide>
        <p15:guide id="4" orient="horz" pos="73" userDrawn="1">
          <p15:clr>
            <a:srgbClr val="A4A3A4"/>
          </p15:clr>
        </p15:guide>
        <p15:guide id="7" orient="horz" pos="527" userDrawn="1">
          <p15:clr>
            <a:srgbClr val="A4A3A4"/>
          </p15:clr>
        </p15:guide>
        <p15:guide id="8" orient="horz" pos="3974" userDrawn="1">
          <p15:clr>
            <a:srgbClr val="A4A3A4"/>
          </p15:clr>
        </p15:guide>
        <p15:guide id="9" pos="3885" userDrawn="1">
          <p15:clr>
            <a:srgbClr val="A4A3A4"/>
          </p15:clr>
        </p15:guide>
        <p15:guide id="10" pos="4974" userDrawn="1">
          <p15:clr>
            <a:srgbClr val="A4A3A4"/>
          </p15:clr>
        </p15:guide>
        <p15:guide id="11" pos="5065" userDrawn="1">
          <p15:clr>
            <a:srgbClr val="A4A3A4"/>
          </p15:clr>
        </p15:guide>
        <p15:guide id="12" pos="6153" userDrawn="1">
          <p15:clr>
            <a:srgbClr val="A4A3A4"/>
          </p15:clr>
        </p15:guide>
        <p15:guide id="13" pos="6244" userDrawn="1">
          <p15:clr>
            <a:srgbClr val="A4A3A4"/>
          </p15:clr>
        </p15:guide>
        <p15:guide id="14" pos="7333" userDrawn="1">
          <p15:clr>
            <a:srgbClr val="A4A3A4"/>
          </p15:clr>
        </p15:guide>
        <p15:guide id="15" pos="2706" userDrawn="1">
          <p15:clr>
            <a:srgbClr val="A4A3A4"/>
          </p15:clr>
        </p15:guide>
        <p15:guide id="16" pos="2615" userDrawn="1">
          <p15:clr>
            <a:srgbClr val="A4A3A4"/>
          </p15:clr>
        </p15:guide>
        <p15:guide id="17" pos="1527" userDrawn="1">
          <p15:clr>
            <a:srgbClr val="A4A3A4"/>
          </p15:clr>
        </p15:guide>
        <p15:guide id="18" pos="14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23A"/>
    <a:srgbClr val="93B05D"/>
    <a:srgbClr val="FFFFFF"/>
    <a:srgbClr val="57A4BF"/>
    <a:srgbClr val="258FB0"/>
    <a:srgbClr val="BE0D3E"/>
    <a:srgbClr val="004767"/>
    <a:srgbClr val="007CA3"/>
    <a:srgbClr val="F1B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46480E2-104C-9DC0-E699-C9146914313B}">
  <a:tblStyle styleId="{946480E2-104C-9DC0-E699-C9146914313B}" styleName="ALH Tabelle – komplex">
    <a:wholeTbl>
      <a:tcTxStyle>
        <a:fontRef idx="minor">
          <a:scrgbClr r="0" g="0" b="0"/>
        </a:fontRef>
        <a:schemeClr val="tx1"/>
      </a:tcTxStyle>
      <a:tcStyle>
        <a:tcBdr>
          <a:left>
            <a:ln>
              <a:noFill/>
            </a:ln>
          </a:left>
          <a:right>
            <a:ln>
              <a:noFill/>
            </a:ln>
          </a:right>
          <a:top>
            <a:ln>
              <a:noFill/>
            </a:ln>
          </a:top>
          <a:bottom>
            <a:ln w="6350" cmpd="sng">
              <a:solidFill>
                <a:schemeClr val="accent6"/>
              </a:solidFill>
            </a:ln>
          </a:bottom>
          <a:insideH>
            <a:ln w="6350" cmpd="sng">
              <a:solidFill>
                <a:schemeClr val="accent6"/>
              </a:solidFill>
            </a:ln>
          </a:insideH>
          <a:insideV>
            <a:ln w="50800" cmpd="sng">
              <a:solidFill>
                <a:srgbClr val="FFFFFF"/>
              </a:solidFill>
            </a:ln>
          </a:insideV>
        </a:tcBdr>
        <a:fill>
          <a:noFill/>
        </a:fill>
      </a:tcStyle>
    </a:wholeTbl>
    <a:band1H>
      <a:tcStyle>
        <a:tcBdr>
          <a:bottom>
            <a:ln w="6350" cmpd="sng">
              <a:solidFill>
                <a:schemeClr val="accent6"/>
              </a:solidFill>
            </a:ln>
          </a:bottom>
        </a:tcBdr>
      </a:tcStyle>
    </a:band1H>
    <a:band2H>
      <a:tcStyle>
        <a:tcBdr>
          <a:right>
            <a:ln>
              <a:noFill/>
            </a:ln>
          </a:right>
          <a:bottom>
            <a:ln w="6350" cmpd="sng">
              <a:solidFill>
                <a:schemeClr val="accent6"/>
              </a:solidFill>
            </a:ln>
          </a:bottom>
          <a:insideH>
            <a:ln>
              <a:noFill/>
            </a:ln>
          </a:insideH>
        </a:tcBdr>
      </a:tcStyle>
    </a:band2H>
    <a:band1V>
      <a:tcStyle>
        <a:tcBdr/>
        <a:fill>
          <a:solidFill>
            <a:srgbClr val="D7E1EB"/>
          </a:solidFill>
        </a:fill>
      </a:tcStyle>
    </a:band1V>
    <a:band2V>
      <a:tcStyle>
        <a:tcBdr/>
        <a:fill>
          <a:noFill/>
        </a:fill>
      </a:tcStyle>
    </a:band2V>
    <a:firstCol>
      <a:tcStyle>
        <a:tcBdr/>
        <a:fill>
          <a:solidFill>
            <a:srgbClr val="FFFFFF"/>
          </a:solidFill>
        </a:fill>
      </a:tcStyle>
    </a:firstCol>
    <a:lastRow>
      <a:tcTxStyle b="on">
        <a:fontRef idx="minor"/>
      </a:tcTxStyle>
      <a:tcStyle>
        <a:tcBdr>
          <a:bottom>
            <a:ln w="12700" cmpd="sng">
              <a:solidFill>
                <a:schemeClr val="accent2"/>
              </a:solidFill>
            </a:ln>
          </a:bottom>
        </a:tcBdr>
      </a:tcStyle>
    </a:lastRow>
    <a:firstRow>
      <a:tcTxStyle b="on">
        <a:fontRef idx="major"/>
        <a:srgbClr val="FFFFFF"/>
      </a:tcTxStyle>
      <a:tcStyle>
        <a:tcBdr>
          <a:bottom>
            <a:ln>
              <a:noFill/>
            </a:ln>
          </a:bottom>
          <a:insideV>
            <a:ln w="50800" cmpd="sng">
              <a:solidFill>
                <a:srgbClr val="FFFFFF"/>
              </a:solidFill>
            </a:ln>
          </a:insideV>
        </a:tcBdr>
        <a:fill>
          <a:solidFill>
            <a:schemeClr val="accent2"/>
          </a:solidFill>
        </a:fill>
      </a:tcStyle>
    </a:firstRow>
    <a:nwCell>
      <a:tcTxStyle>
        <a:fontRef idx="minor"/>
        <a:srgbClr val="000000"/>
      </a:tcTxStyle>
      <a:tcStyle>
        <a:tcBdr>
          <a:bottom>
            <a:ln w="6350" cmpd="sng">
              <a:solidFill>
                <a:schemeClr val="accent6"/>
              </a:solidFill>
            </a:ln>
          </a:bottom>
        </a:tcBdr>
        <a:fill>
          <a:solidFill>
            <a:srgbClr val="FFFFFF"/>
          </a:solidFill>
        </a:fill>
      </a:tcStyle>
    </a:nwCell>
  </a:tblStyle>
  <a:tblStyle styleId="{30B01FAB-7AB9-4225-201F-20DEC0B86966}" styleName="ALH Tabelle – einfach">
    <a:wholeTbl>
      <a:tcTxStyle>
        <a:fontRef idx="minor">
          <a:scrgbClr r="0" g="0" b="0"/>
        </a:fontRef>
        <a:schemeClr val="tx1"/>
      </a:tcTxStyle>
      <a:tcStyle>
        <a:tcBdr>
          <a:left>
            <a:ln>
              <a:noFill/>
            </a:ln>
          </a:left>
          <a:right>
            <a:ln>
              <a:noFill/>
            </a:ln>
          </a:right>
          <a:top>
            <a:ln>
              <a:noFill/>
            </a:ln>
          </a:top>
          <a:bottom>
            <a:ln w="12700" cmpd="sng">
              <a:solidFill>
                <a:schemeClr val="accent2"/>
              </a:solidFill>
            </a:ln>
          </a:bottom>
          <a:insideH>
            <a:ln>
              <a:noFill/>
            </a:ln>
          </a:insideH>
          <a:insideV>
            <a:ln w="50800" cmpd="sng">
              <a:solidFill>
                <a:srgbClr val="FFFFFF"/>
              </a:solidFill>
            </a:ln>
          </a:insideV>
        </a:tcBdr>
        <a:fill>
          <a:noFill/>
        </a:fill>
      </a:tcStyle>
    </a:wholeTbl>
    <a:band1H>
      <a:tcStyle>
        <a:tcBdr/>
        <a:fill>
          <a:noFill/>
        </a:fill>
      </a:tcStyle>
    </a:band1H>
    <a:band2H>
      <a:tcStyle>
        <a:tcBdr/>
        <a:fill>
          <a:solidFill>
            <a:srgbClr val="D7E1EB"/>
          </a:solidFill>
        </a:fill>
      </a:tcStyle>
    </a:band2H>
    <a:lastRow>
      <a:tcStyle>
        <a:tcBdr>
          <a:insideH>
            <a:ln w="12700" cmpd="sng">
              <a:solidFill>
                <a:schemeClr val="accent2"/>
              </a:solidFill>
            </a:ln>
          </a:insideH>
        </a:tcBdr>
      </a:tcStyle>
    </a:lastRow>
    <a:firstRow>
      <a:tcTxStyle b="on">
        <a:fontRef idx="major"/>
        <a:srgbClr val="FFFFFF"/>
      </a:tcTxStyle>
      <a:tcStyle>
        <a:tcBdr>
          <a:insideV>
            <a:ln w="50800" cmpd="sng">
              <a:solidFill>
                <a:srgbClr val="FFFFFF"/>
              </a:solid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0" autoAdjust="0"/>
    <p:restoredTop sz="87467" autoAdjust="0"/>
  </p:normalViewPr>
  <p:slideViewPr>
    <p:cSldViewPr showGuides="1">
      <p:cViewPr>
        <p:scale>
          <a:sx n="120" d="100"/>
          <a:sy n="120" d="100"/>
        </p:scale>
        <p:origin x="294" y="-420"/>
      </p:cViewPr>
      <p:guideLst>
        <p:guide orient="horz" pos="3612"/>
        <p:guide pos="3795"/>
        <p:guide orient="horz" pos="890"/>
        <p:guide orient="horz" pos="73"/>
        <p:guide orient="horz" pos="527"/>
        <p:guide orient="horz" pos="3974"/>
        <p:guide pos="3885"/>
        <p:guide pos="4974"/>
        <p:guide pos="5065"/>
        <p:guide pos="6153"/>
        <p:guide pos="6244"/>
        <p:guide pos="7333"/>
        <p:guide pos="2706"/>
        <p:guide pos="2615"/>
        <p:guide pos="1527"/>
        <p:guide pos="1436"/>
      </p:guideLst>
    </p:cSldViewPr>
  </p:slideViewPr>
  <p:outlineViewPr>
    <p:cViewPr>
      <p:scale>
        <a:sx n="33" d="100"/>
        <a:sy n="33" d="100"/>
      </p:scale>
      <p:origin x="0" y="-15576"/>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86" d="100"/>
          <a:sy n="86" d="100"/>
        </p:scale>
        <p:origin x="38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3825614358261"/>
          <c:y val="0.13005949765650907"/>
          <c:w val="0.87636177314477293"/>
          <c:h val="0.71140623584307328"/>
        </c:manualLayout>
      </c:layout>
      <c:barChart>
        <c:barDir val="col"/>
        <c:grouping val="clustered"/>
        <c:varyColors val="0"/>
        <c:ser>
          <c:idx val="0"/>
          <c:order val="0"/>
          <c:tx>
            <c:strRef>
              <c:f>Tabelle2!$C$4</c:f>
              <c:strCache>
                <c:ptCount val="1"/>
                <c:pt idx="0">
                  <c:v>2%</c:v>
                </c:pt>
              </c:strCache>
            </c:strRef>
          </c:tx>
          <c:spPr>
            <a:solidFill>
              <a:schemeClr val="accent1"/>
            </a:solidFill>
            <a:ln>
              <a:noFill/>
            </a:ln>
            <a:effectLst/>
          </c:spPr>
          <c:invertIfNegative val="0"/>
          <c:cat>
            <c:numRef>
              <c:f>Tabelle2!$B$5:$B$6</c:f>
              <c:numCache>
                <c:formatCode>General</c:formatCode>
                <c:ptCount val="2"/>
                <c:pt idx="0">
                  <c:v>20</c:v>
                </c:pt>
                <c:pt idx="1">
                  <c:v>60</c:v>
                </c:pt>
              </c:numCache>
            </c:numRef>
          </c:cat>
          <c:val>
            <c:numRef>
              <c:f>Tabelle2!$C$5:$C$6</c:f>
              <c:numCache>
                <c:formatCode>#,##0</c:formatCode>
                <c:ptCount val="2"/>
                <c:pt idx="0">
                  <c:v>24969.71</c:v>
                </c:pt>
                <c:pt idx="1">
                  <c:v>108414.41</c:v>
                </c:pt>
              </c:numCache>
            </c:numRef>
          </c:val>
          <c:extLst>
            <c:ext xmlns:c16="http://schemas.microsoft.com/office/drawing/2014/chart" uri="{C3380CC4-5D6E-409C-BE32-E72D297353CC}">
              <c16:uniqueId val="{00000000-0ED8-45EA-A276-5410BB17C835}"/>
            </c:ext>
          </c:extLst>
        </c:ser>
        <c:ser>
          <c:idx val="1"/>
          <c:order val="1"/>
          <c:tx>
            <c:strRef>
              <c:f>Tabelle2!$D$4</c:f>
              <c:strCache>
                <c:ptCount val="1"/>
                <c:pt idx="0">
                  <c:v>4%</c:v>
                </c:pt>
              </c:strCache>
            </c:strRef>
          </c:tx>
          <c:spPr>
            <a:solidFill>
              <a:schemeClr val="accent2"/>
            </a:solidFill>
            <a:ln>
              <a:noFill/>
            </a:ln>
            <a:effectLst/>
          </c:spPr>
          <c:invertIfNegative val="0"/>
          <c:cat>
            <c:numRef>
              <c:f>Tabelle2!$B$5:$B$6</c:f>
              <c:numCache>
                <c:formatCode>General</c:formatCode>
                <c:ptCount val="2"/>
                <c:pt idx="0">
                  <c:v>20</c:v>
                </c:pt>
                <c:pt idx="1">
                  <c:v>60</c:v>
                </c:pt>
              </c:numCache>
            </c:numRef>
          </c:cat>
          <c:val>
            <c:numRef>
              <c:f>Tabelle2!$D$5:$D$6</c:f>
              <c:numCache>
                <c:formatCode>#,##0</c:formatCode>
                <c:ptCount val="2"/>
                <c:pt idx="0">
                  <c:v>30762.05</c:v>
                </c:pt>
                <c:pt idx="1">
                  <c:v>222115.26</c:v>
                </c:pt>
              </c:numCache>
            </c:numRef>
          </c:val>
          <c:extLst>
            <c:ext xmlns:c16="http://schemas.microsoft.com/office/drawing/2014/chart" uri="{C3380CC4-5D6E-409C-BE32-E72D297353CC}">
              <c16:uniqueId val="{00000001-0ED8-45EA-A276-5410BB17C835}"/>
            </c:ext>
          </c:extLst>
        </c:ser>
        <c:ser>
          <c:idx val="2"/>
          <c:order val="2"/>
          <c:tx>
            <c:strRef>
              <c:f>Tabelle2!$E$4</c:f>
              <c:strCache>
                <c:ptCount val="1"/>
                <c:pt idx="0">
                  <c:v>6%</c:v>
                </c:pt>
              </c:strCache>
            </c:strRef>
          </c:tx>
          <c:spPr>
            <a:solidFill>
              <a:schemeClr val="accent3"/>
            </a:solidFill>
            <a:ln>
              <a:noFill/>
            </a:ln>
            <a:effectLst/>
          </c:spPr>
          <c:invertIfNegative val="0"/>
          <c:cat>
            <c:numRef>
              <c:f>Tabelle2!$B$5:$B$6</c:f>
              <c:numCache>
                <c:formatCode>General</c:formatCode>
                <c:ptCount val="2"/>
                <c:pt idx="0">
                  <c:v>20</c:v>
                </c:pt>
                <c:pt idx="1">
                  <c:v>60</c:v>
                </c:pt>
              </c:numCache>
            </c:numRef>
          </c:cat>
          <c:val>
            <c:numRef>
              <c:f>Tabelle2!$E$5:$E$6</c:f>
              <c:numCache>
                <c:formatCode>#,##0</c:formatCode>
                <c:ptCount val="2"/>
                <c:pt idx="0">
                  <c:v>38194.78</c:v>
                </c:pt>
                <c:pt idx="1">
                  <c:v>489530</c:v>
                </c:pt>
              </c:numCache>
            </c:numRef>
          </c:val>
          <c:extLst>
            <c:ext xmlns:c16="http://schemas.microsoft.com/office/drawing/2014/chart" uri="{C3380CC4-5D6E-409C-BE32-E72D297353CC}">
              <c16:uniqueId val="{00000002-0ED8-45EA-A276-5410BB17C835}"/>
            </c:ext>
          </c:extLst>
        </c:ser>
        <c:dLbls>
          <c:showLegendKey val="0"/>
          <c:showVal val="0"/>
          <c:showCatName val="0"/>
          <c:showSerName val="0"/>
          <c:showPercent val="0"/>
          <c:showBubbleSize val="0"/>
        </c:dLbls>
        <c:gapWidth val="219"/>
        <c:overlap val="-27"/>
        <c:axId val="738561648"/>
        <c:axId val="738560208"/>
      </c:barChart>
      <c:catAx>
        <c:axId val="73856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38560208"/>
        <c:crosses val="autoZero"/>
        <c:auto val="1"/>
        <c:lblAlgn val="ctr"/>
        <c:lblOffset val="100"/>
        <c:noMultiLvlLbl val="0"/>
      </c:catAx>
      <c:valAx>
        <c:axId val="73856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38561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34B5F38-419C-4E28-ADE9-3F1B670C9A1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E3F1908-CB83-4FD7-8E4E-9B6F5604BAD8}"/>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9CC95CC-F820-4420-BDEB-DE93461C455B}" type="datetimeFigureOut">
              <a:rPr lang="de-DE" smtClean="0"/>
              <a:t>15.04.2026</a:t>
            </a:fld>
            <a:endParaRPr lang="de-DE"/>
          </a:p>
        </p:txBody>
      </p:sp>
      <p:sp>
        <p:nvSpPr>
          <p:cNvPr id="4" name="Fußzeilenplatzhalter 3">
            <a:extLst>
              <a:ext uri="{FF2B5EF4-FFF2-40B4-BE49-F238E27FC236}">
                <a16:creationId xmlns:a16="http://schemas.microsoft.com/office/drawing/2014/main" id="{1AF454E5-88E2-42E0-ACD9-D775E41D6F1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98581AA-C884-42FF-A48C-2167EC162394}"/>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3F14E23-9272-4CEA-90CF-93C028400A00}" type="slidenum">
              <a:rPr lang="de-DE" smtClean="0"/>
              <a:t>‹Nr.›</a:t>
            </a:fld>
            <a:endParaRPr lang="de-DE"/>
          </a:p>
        </p:txBody>
      </p:sp>
    </p:spTree>
    <p:extLst>
      <p:ext uri="{BB962C8B-B14F-4D97-AF65-F5344CB8AC3E}">
        <p14:creationId xmlns:p14="http://schemas.microsoft.com/office/powerpoint/2010/main" val="427075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BDB9C6B-9822-4959-BC6F-7C0CF22866D6}" type="datetimeFigureOut">
              <a:rPr lang="de-DE" smtClean="0"/>
              <a:t>15.04.2026</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940126A-7EC0-4632-946C-D5FE1CEA48AF}" type="slidenum">
              <a:rPr lang="de-DE" smtClean="0"/>
              <a:t>‹Nr.›</a:t>
            </a:fld>
            <a:endParaRPr lang="de-DE"/>
          </a:p>
        </p:txBody>
      </p:sp>
    </p:spTree>
    <p:extLst>
      <p:ext uri="{BB962C8B-B14F-4D97-AF65-F5344CB8AC3E}">
        <p14:creationId xmlns:p14="http://schemas.microsoft.com/office/powerpoint/2010/main" val="29262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7CDA5-BD0A-4AA1-4DB1-260E7651A2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F094BA-E341-1161-1FA6-077B2482CC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2F1F33-745B-5486-865C-2F207E43A7F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3544230-FAF7-1F5E-8F06-DC4110207C11}"/>
              </a:ext>
            </a:extLst>
          </p:cNvPr>
          <p:cNvSpPr>
            <a:spLocks noGrp="1"/>
          </p:cNvSpPr>
          <p:nvPr>
            <p:ph type="sldNum" sz="quarter" idx="5"/>
          </p:nvPr>
        </p:nvSpPr>
        <p:spPr/>
        <p:txBody>
          <a:bodyPr/>
          <a:lstStyle/>
          <a:p>
            <a:fld id="{4940126A-7EC0-4632-946C-D5FE1CEA48AF}" type="slidenum">
              <a:rPr lang="de-DE" smtClean="0"/>
              <a:t>1</a:t>
            </a:fld>
            <a:endParaRPr lang="de-DE"/>
          </a:p>
        </p:txBody>
      </p:sp>
    </p:spTree>
    <p:extLst>
      <p:ext uri="{BB962C8B-B14F-4D97-AF65-F5344CB8AC3E}">
        <p14:creationId xmlns:p14="http://schemas.microsoft.com/office/powerpoint/2010/main" val="404424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C8B2-DD48-46D9-38E6-275DBF9695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60CFD0-215F-9011-570B-808A2485CD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720E61-76BA-70C3-F278-2260EEDFC2B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FA855A7-0D6C-3E8A-F870-045FD8A81C1A}"/>
              </a:ext>
            </a:extLst>
          </p:cNvPr>
          <p:cNvSpPr>
            <a:spLocks noGrp="1"/>
          </p:cNvSpPr>
          <p:nvPr>
            <p:ph type="sldNum" sz="quarter" idx="5"/>
          </p:nvPr>
        </p:nvSpPr>
        <p:spPr/>
        <p:txBody>
          <a:bodyPr/>
          <a:lstStyle/>
          <a:p>
            <a:fld id="{4940126A-7EC0-4632-946C-D5FE1CEA48AF}" type="slidenum">
              <a:rPr lang="de-DE" smtClean="0"/>
              <a:t>13</a:t>
            </a:fld>
            <a:endParaRPr lang="de-DE" dirty="0"/>
          </a:p>
        </p:txBody>
      </p:sp>
    </p:spTree>
    <p:extLst>
      <p:ext uri="{BB962C8B-B14F-4D97-AF65-F5344CB8AC3E}">
        <p14:creationId xmlns:p14="http://schemas.microsoft.com/office/powerpoint/2010/main" val="257772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40126A-7EC0-4632-946C-D5FE1CEA48AF}" type="slidenum">
              <a:rPr lang="de-DE" smtClean="0"/>
              <a:t>16</a:t>
            </a:fld>
            <a:endParaRPr lang="de-DE"/>
          </a:p>
        </p:txBody>
      </p:sp>
    </p:spTree>
    <p:extLst>
      <p:ext uri="{BB962C8B-B14F-4D97-AF65-F5344CB8AC3E}">
        <p14:creationId xmlns:p14="http://schemas.microsoft.com/office/powerpoint/2010/main" val="395663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wird ALfonds</a:t>
            </a:r>
            <a:r>
              <a:rPr lang="de-DE" baseline="30000" dirty="0"/>
              <a:t>young</a:t>
            </a:r>
            <a:r>
              <a:rPr lang="de-DE" dirty="0"/>
              <a:t> zu einem starken Produkt in Ihrer Beratung – weil es nicht nur um Zahlen geht, sondern um Zukunft, Vertrauen und die Möglichkeit, Kindern etwas wirklich Wertvolles mitzugeben: finanzielle Freiheit und Sicherheit von Anfang an.</a:t>
            </a:r>
          </a:p>
          <a:p>
            <a:endParaRPr lang="de-DE" dirty="0"/>
          </a:p>
        </p:txBody>
      </p:sp>
      <p:sp>
        <p:nvSpPr>
          <p:cNvPr id="4" name="Foliennummernplatzhalter 3"/>
          <p:cNvSpPr>
            <a:spLocks noGrp="1"/>
          </p:cNvSpPr>
          <p:nvPr>
            <p:ph type="sldNum" sz="quarter" idx="5"/>
          </p:nvPr>
        </p:nvSpPr>
        <p:spPr/>
        <p:txBody>
          <a:bodyPr/>
          <a:lstStyle/>
          <a:p>
            <a:fld id="{4940126A-7EC0-4632-946C-D5FE1CEA48AF}" type="slidenum">
              <a:rPr lang="de-DE" smtClean="0"/>
              <a:t>17</a:t>
            </a:fld>
            <a:endParaRPr lang="de-DE"/>
          </a:p>
        </p:txBody>
      </p:sp>
    </p:spTree>
    <p:extLst>
      <p:ext uri="{BB962C8B-B14F-4D97-AF65-F5344CB8AC3E}">
        <p14:creationId xmlns:p14="http://schemas.microsoft.com/office/powerpoint/2010/main" val="193064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BAFC-344F-D145-8141-1D53B76602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BCA241D-2B7B-20D9-141F-7F4F79D5545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D3798EF-4E65-A915-DAA7-8D9E768C85C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385ACF3-7C02-7173-F7EA-9D0152CEDE81}"/>
              </a:ext>
            </a:extLst>
          </p:cNvPr>
          <p:cNvSpPr>
            <a:spLocks noGrp="1"/>
          </p:cNvSpPr>
          <p:nvPr>
            <p:ph type="sldNum" sz="quarter" idx="5"/>
          </p:nvPr>
        </p:nvSpPr>
        <p:spPr/>
        <p:txBody>
          <a:bodyPr/>
          <a:lstStyle/>
          <a:p>
            <a:fld id="{4940126A-7EC0-4632-946C-D5FE1CEA48AF}" type="slidenum">
              <a:rPr lang="de-DE" smtClean="0"/>
              <a:t>2</a:t>
            </a:fld>
            <a:endParaRPr lang="de-DE"/>
          </a:p>
        </p:txBody>
      </p:sp>
    </p:spTree>
    <p:extLst>
      <p:ext uri="{BB962C8B-B14F-4D97-AF65-F5344CB8AC3E}">
        <p14:creationId xmlns:p14="http://schemas.microsoft.com/office/powerpoint/2010/main" val="350599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7DF0C-51F7-AC41-7E75-DE4CC2508C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620A38-84E8-53A3-CAA9-16ADD12C16C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5697C65-F839-798C-12A8-458C101B4FA4}"/>
              </a:ext>
            </a:extLst>
          </p:cNvPr>
          <p:cNvSpPr>
            <a:spLocks noGrp="1"/>
          </p:cNvSpPr>
          <p:nvPr>
            <p:ph type="body" idx="1"/>
          </p:nvPr>
        </p:nvSpPr>
        <p:spPr/>
        <p:txBody>
          <a:bodyPr/>
          <a:lstStyle/>
          <a:p>
            <a:r>
              <a:rPr lang="de-DE" altLang="de-DE" dirty="0"/>
              <a:t>Bitte beachten: Es gibt dieses Beispiel auch mit 100 € - siehe ab Folie 6 </a:t>
            </a:r>
          </a:p>
        </p:txBody>
      </p:sp>
      <p:sp>
        <p:nvSpPr>
          <p:cNvPr id="4" name="Foliennummernplatzhalter 3">
            <a:extLst>
              <a:ext uri="{FF2B5EF4-FFF2-40B4-BE49-F238E27FC236}">
                <a16:creationId xmlns:a16="http://schemas.microsoft.com/office/drawing/2014/main" id="{A2976B19-C9ED-7107-2A26-A60A5F056C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0126A-7EC0-4632-946C-D5FE1CEA48AF}" type="slidenum">
              <a:rPr kumimoji="0" lang="de-DE" sz="1200" b="0" i="0" u="none" strike="noStrike" kern="1200" cap="none" spc="0" normalizeH="0" baseline="0" noProof="0" smtClean="0">
                <a:ln>
                  <a:noFill/>
                </a:ln>
                <a:solidFill>
                  <a:prstClr val="black"/>
                </a:solidFill>
                <a:effectLst/>
                <a:uLnTx/>
                <a:uFillTx/>
                <a:latin typeface="Ubuntu" panose="020B05040306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196881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571D-D5B1-DF72-2BF6-0F5CC4DDDA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932CF5-866A-E369-5080-D4E5B64035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054E75-B51F-0545-778C-D7E96ADDD2C2}"/>
              </a:ext>
            </a:extLst>
          </p:cNvPr>
          <p:cNvSpPr>
            <a:spLocks noGrp="1"/>
          </p:cNvSpPr>
          <p:nvPr>
            <p:ph type="body" idx="1"/>
          </p:nvPr>
        </p:nvSpPr>
        <p:spPr/>
        <p:txBody>
          <a:bodyPr/>
          <a:lstStyle/>
          <a:p>
            <a:endParaRPr lang="de-DE" altLang="de-DE" dirty="0"/>
          </a:p>
        </p:txBody>
      </p:sp>
      <p:sp>
        <p:nvSpPr>
          <p:cNvPr id="4" name="Foliennummernplatzhalter 3">
            <a:extLst>
              <a:ext uri="{FF2B5EF4-FFF2-40B4-BE49-F238E27FC236}">
                <a16:creationId xmlns:a16="http://schemas.microsoft.com/office/drawing/2014/main" id="{8BCE0AAF-0846-8CB7-6650-163EFD0776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0126A-7EC0-4632-946C-D5FE1CEA48AF}" type="slidenum">
              <a:rPr kumimoji="0" lang="de-DE" sz="1200" b="0" i="0" u="none" strike="noStrike" kern="1200" cap="none" spc="0" normalizeH="0" baseline="0" noProof="0" smtClean="0">
                <a:ln>
                  <a:noFill/>
                </a:ln>
                <a:solidFill>
                  <a:prstClr val="black"/>
                </a:solidFill>
                <a:effectLst/>
                <a:uLnTx/>
                <a:uFillTx/>
                <a:latin typeface="Ubuntu" panose="020B05040306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278584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1AA7-03B9-D419-DCF8-282BAD50A31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3ADB95-D04B-06C0-B805-BAAD87E94A8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5F2B19-BD3F-CE54-F7D7-E1BD3CDBA46C}"/>
              </a:ext>
            </a:extLst>
          </p:cNvPr>
          <p:cNvSpPr>
            <a:spLocks noGrp="1"/>
          </p:cNvSpPr>
          <p:nvPr>
            <p:ph type="body" idx="1"/>
          </p:nvPr>
        </p:nvSpPr>
        <p:spPr/>
        <p:txBody>
          <a:bodyPr/>
          <a:lstStyle/>
          <a:p>
            <a:endParaRPr lang="de-DE" altLang="de-DE" dirty="0"/>
          </a:p>
        </p:txBody>
      </p:sp>
      <p:sp>
        <p:nvSpPr>
          <p:cNvPr id="4" name="Foliennummernplatzhalter 3">
            <a:extLst>
              <a:ext uri="{FF2B5EF4-FFF2-40B4-BE49-F238E27FC236}">
                <a16:creationId xmlns:a16="http://schemas.microsoft.com/office/drawing/2014/main" id="{5E1351B8-D2C2-5A1E-7916-9078D7FA88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0126A-7EC0-4632-946C-D5FE1CEA48AF}" type="slidenum">
              <a:rPr kumimoji="0" lang="de-DE" sz="1200" b="0" i="0" u="none" strike="noStrike" kern="1200" cap="none" spc="0" normalizeH="0" baseline="0" noProof="0" smtClean="0">
                <a:ln>
                  <a:noFill/>
                </a:ln>
                <a:solidFill>
                  <a:prstClr val="black"/>
                </a:solidFill>
                <a:effectLst/>
                <a:uLnTx/>
                <a:uFillTx/>
                <a:latin typeface="Ubuntu" panose="020B05040306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291749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D1E01-A505-EE39-DD2E-49C84ECE147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112B5F-EDEB-2103-2700-BA5B8F3440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706BBCC-5298-71AB-B25A-F590FFDE0518}"/>
              </a:ext>
            </a:extLst>
          </p:cNvPr>
          <p:cNvSpPr>
            <a:spLocks noGrp="1"/>
          </p:cNvSpPr>
          <p:nvPr>
            <p:ph type="body" idx="1"/>
          </p:nvPr>
        </p:nvSpPr>
        <p:spPr/>
        <p:txBody>
          <a:bodyPr/>
          <a:lstStyle/>
          <a:p>
            <a:r>
              <a:rPr lang="de-DE" altLang="de-DE" dirty="0"/>
              <a:t>Hier nochmal das identische Beispiel mit 100 € monatlichem Beitrag. </a:t>
            </a:r>
          </a:p>
        </p:txBody>
      </p:sp>
      <p:sp>
        <p:nvSpPr>
          <p:cNvPr id="4" name="Foliennummernplatzhalter 3">
            <a:extLst>
              <a:ext uri="{FF2B5EF4-FFF2-40B4-BE49-F238E27FC236}">
                <a16:creationId xmlns:a16="http://schemas.microsoft.com/office/drawing/2014/main" id="{526F1401-4CFD-A931-C489-D82BF7B4C4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0126A-7EC0-4632-946C-D5FE1CEA48AF}" type="slidenum">
              <a:rPr kumimoji="0" lang="de-DE" sz="1200" b="0" i="0" u="none" strike="noStrike" kern="1200" cap="none" spc="0" normalizeH="0" baseline="0" noProof="0" smtClean="0">
                <a:ln>
                  <a:noFill/>
                </a:ln>
                <a:solidFill>
                  <a:prstClr val="black"/>
                </a:solidFill>
                <a:effectLst/>
                <a:uLnTx/>
                <a:uFillTx/>
                <a:latin typeface="Ubuntu" panose="020B05040306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254759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E39B-5E3D-0DF9-C7E5-50FAB224C1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CD9559-6266-9E68-9734-471E058987E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E09C7C4-3C65-52FB-A4B3-9DA91B37D1AE}"/>
              </a:ext>
            </a:extLst>
          </p:cNvPr>
          <p:cNvSpPr>
            <a:spLocks noGrp="1"/>
          </p:cNvSpPr>
          <p:nvPr>
            <p:ph type="body" idx="1"/>
          </p:nvPr>
        </p:nvSpPr>
        <p:spPr/>
        <p:txBody>
          <a:bodyPr/>
          <a:lstStyle/>
          <a:p>
            <a:endParaRPr lang="de-DE" altLang="de-DE" dirty="0"/>
          </a:p>
        </p:txBody>
      </p:sp>
      <p:sp>
        <p:nvSpPr>
          <p:cNvPr id="4" name="Foliennummernplatzhalter 3">
            <a:extLst>
              <a:ext uri="{FF2B5EF4-FFF2-40B4-BE49-F238E27FC236}">
                <a16:creationId xmlns:a16="http://schemas.microsoft.com/office/drawing/2014/main" id="{7163F9ED-86B5-8718-C11A-FF0D06EDAB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0126A-7EC0-4632-946C-D5FE1CEA48AF}" type="slidenum">
              <a:rPr kumimoji="0" lang="de-DE" sz="1200" b="0" i="0" u="none" strike="noStrike" kern="1200" cap="none" spc="0" normalizeH="0" baseline="0" noProof="0" smtClean="0">
                <a:ln>
                  <a:noFill/>
                </a:ln>
                <a:solidFill>
                  <a:prstClr val="black"/>
                </a:solidFill>
                <a:effectLst/>
                <a:uLnTx/>
                <a:uFillTx/>
                <a:latin typeface="Ubuntu" panose="020B05040306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42491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D6BAB-5B4F-4938-9889-AE75752AE7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009488-8517-59C5-A810-D72981B7AC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3A1C2D7-B66D-FE95-5046-67D0D42F0822}"/>
              </a:ext>
            </a:extLst>
          </p:cNvPr>
          <p:cNvSpPr>
            <a:spLocks noGrp="1"/>
          </p:cNvSpPr>
          <p:nvPr>
            <p:ph type="body" idx="1"/>
          </p:nvPr>
        </p:nvSpPr>
        <p:spPr/>
        <p:txBody>
          <a:bodyPr/>
          <a:lstStyle/>
          <a:p>
            <a:endParaRPr lang="de-DE" altLang="de-DE" dirty="0"/>
          </a:p>
        </p:txBody>
      </p:sp>
      <p:sp>
        <p:nvSpPr>
          <p:cNvPr id="4" name="Foliennummernplatzhalter 3">
            <a:extLst>
              <a:ext uri="{FF2B5EF4-FFF2-40B4-BE49-F238E27FC236}">
                <a16:creationId xmlns:a16="http://schemas.microsoft.com/office/drawing/2014/main" id="{C2163AC3-BEAA-F5E7-20A8-B847A429BE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0126A-7EC0-4632-946C-D5FE1CEA48AF}" type="slidenum">
              <a:rPr kumimoji="0" lang="de-DE" sz="1200" b="0" i="0" u="none" strike="noStrike" kern="1200" cap="none" spc="0" normalizeH="0" baseline="0" noProof="0" smtClean="0">
                <a:ln>
                  <a:noFill/>
                </a:ln>
                <a:solidFill>
                  <a:prstClr val="black"/>
                </a:solidFill>
                <a:effectLst/>
                <a:uLnTx/>
                <a:uFillTx/>
                <a:latin typeface="Ubuntu" panose="020B05040306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304182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40126A-7EC0-4632-946C-D5FE1CEA48AF}" type="slidenum">
              <a:rPr lang="de-DE" smtClean="0"/>
              <a:t>12</a:t>
            </a:fld>
            <a:endParaRPr lang="de-DE" dirty="0"/>
          </a:p>
        </p:txBody>
      </p:sp>
    </p:spTree>
    <p:extLst>
      <p:ext uri="{BB962C8B-B14F-4D97-AF65-F5344CB8AC3E}">
        <p14:creationId xmlns:p14="http://schemas.microsoft.com/office/powerpoint/2010/main" val="296007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3 Zeilen – ALH Gruppe">
    <p:bg>
      <p:bgPr>
        <a:solidFill>
          <a:srgbClr val="DCDCE0"/>
        </a:solidFill>
        <a:effectLst/>
      </p:bgPr>
    </p:bg>
    <p:spTree>
      <p:nvGrpSpPr>
        <p:cNvPr id="1" name=""/>
        <p:cNvGrpSpPr/>
        <p:nvPr/>
      </p:nvGrpSpPr>
      <p:grpSpPr>
        <a:xfrm>
          <a:off x="0" y="0"/>
          <a:ext cx="0" cy="0"/>
          <a:chOff x="0" y="0"/>
          <a:chExt cx="0" cy="0"/>
        </a:xfrm>
      </p:grpSpPr>
      <p:sp>
        <p:nvSpPr>
          <p:cNvPr id="12" name="Bildplatzhalter 6">
            <a:extLst>
              <a:ext uri="{FF2B5EF4-FFF2-40B4-BE49-F238E27FC236}">
                <a16:creationId xmlns:a16="http://schemas.microsoft.com/office/drawing/2014/main" id="{E84A2408-45BC-40B2-9626-0F2AD939E3FE}"/>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5" name="Textplatzhalter 5">
            <a:extLst>
              <a:ext uri="{FF2B5EF4-FFF2-40B4-BE49-F238E27FC236}">
                <a16:creationId xmlns:a16="http://schemas.microsoft.com/office/drawing/2014/main" id="{06D72ED7-33FF-443D-8366-724511507DE4}"/>
              </a:ext>
            </a:extLst>
          </p:cNvPr>
          <p:cNvSpPr>
            <a:spLocks noGrp="1" noChangeAspect="1"/>
          </p:cNvSpPr>
          <p:nvPr>
            <p:ph type="body" sz="quarter" idx="11"/>
          </p:nvPr>
        </p:nvSpPr>
        <p:spPr>
          <a:xfrm>
            <a:off x="0" y="0"/>
            <a:ext cx="7931484" cy="5013176"/>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318" t="-11776" r="318" b="2586"/>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3" name="Textplatzhalter 5">
            <a:extLst>
              <a:ext uri="{FF2B5EF4-FFF2-40B4-BE49-F238E27FC236}">
                <a16:creationId xmlns:a16="http://schemas.microsoft.com/office/drawing/2014/main" id="{BDDAA5AF-DBAD-4219-ABC3-9E215C64867E}"/>
              </a:ext>
            </a:extLst>
          </p:cNvPr>
          <p:cNvSpPr>
            <a:spLocks noGrp="1" noChangeAspect="1"/>
          </p:cNvSpPr>
          <p:nvPr>
            <p:ph type="body" sz="quarter" idx="20"/>
          </p:nvPr>
        </p:nvSpPr>
        <p:spPr>
          <a:xfrm>
            <a:off x="9182495" y="5938894"/>
            <a:ext cx="3023793" cy="936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6"/>
            <a:ext cx="5616000" cy="1800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7" name="Textplatzhalter 2">
            <a:extLst>
              <a:ext uri="{FF2B5EF4-FFF2-40B4-BE49-F238E27FC236}">
                <a16:creationId xmlns:a16="http://schemas.microsoft.com/office/drawing/2014/main" id="{45E47B02-991D-42FA-A893-529D2ADC6441}"/>
              </a:ext>
            </a:extLst>
          </p:cNvPr>
          <p:cNvSpPr>
            <a:spLocks noGrp="1"/>
          </p:cNvSpPr>
          <p:nvPr>
            <p:ph type="body" sz="quarter" idx="18" hasCustomPrompt="1"/>
          </p:nvPr>
        </p:nvSpPr>
        <p:spPr>
          <a:xfrm>
            <a:off x="550862" y="2924992"/>
            <a:ext cx="5616000" cy="432000"/>
          </a:xfrm>
        </p:spPr>
        <p:txBody>
          <a:bodyPr/>
          <a:lstStyle>
            <a:lvl1pPr marL="0" indent="0">
              <a:lnSpc>
                <a:spcPct val="100000"/>
              </a:lnSpc>
              <a:spcBef>
                <a:spcPts val="0"/>
              </a:spcBef>
              <a:buFont typeface="Arial" panose="020B0604020202020204" pitchFamily="34" charset="0"/>
              <a:buNone/>
              <a:defRPr sz="1200">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482073986"/>
      </p:ext>
    </p:extLst>
  </p:cSld>
  <p:clrMapOvr>
    <a:masterClrMapping/>
  </p:clrMapOvr>
  <p:extLst>
    <p:ext uri="{DCECCB84-F9BA-43D5-87BE-67443E8EF086}">
      <p15:sldGuideLst xmlns:p15="http://schemas.microsoft.com/office/powerpoint/2012/main">
        <p15:guide id="2" orient="horz" pos="119" userDrawn="1">
          <p15:clr>
            <a:srgbClr val="FBAE40"/>
          </p15:clr>
        </p15:guide>
        <p15:guide id="3" orient="horz" pos="663" userDrawn="1">
          <p15:clr>
            <a:srgbClr val="FBAE40"/>
          </p15:clr>
        </p15:guide>
        <p15:guide id="4" orient="horz" pos="1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 Gelb">
    <p:bg>
      <p:bgPr>
        <a:solidFill>
          <a:srgbClr val="DCDCE0"/>
        </a:solidFill>
        <a:effectLst/>
      </p:bgPr>
    </p:bg>
    <p:spTree>
      <p:nvGrpSpPr>
        <p:cNvPr id="1" name=""/>
        <p:cNvGrpSpPr/>
        <p:nvPr/>
      </p:nvGrpSpPr>
      <p:grpSpPr>
        <a:xfrm>
          <a:off x="0" y="0"/>
          <a:ext cx="0" cy="0"/>
          <a:chOff x="0" y="0"/>
          <a:chExt cx="0" cy="0"/>
        </a:xfrm>
      </p:grpSpPr>
      <p:sp>
        <p:nvSpPr>
          <p:cNvPr id="9" name="Bildplatzhalter 6">
            <a:extLst>
              <a:ext uri="{FF2B5EF4-FFF2-40B4-BE49-F238E27FC236}">
                <a16:creationId xmlns:a16="http://schemas.microsoft.com/office/drawing/2014/main" id="{AF316C8C-404D-40F8-992C-CBD8A1B72EDB}"/>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10" name="Textplatzhalter 5">
            <a:extLst>
              <a:ext uri="{FF2B5EF4-FFF2-40B4-BE49-F238E27FC236}">
                <a16:creationId xmlns:a16="http://schemas.microsoft.com/office/drawing/2014/main" id="{91DF86D1-9070-4E55-A042-B7695DD4195C}"/>
              </a:ext>
            </a:extLst>
          </p:cNvPr>
          <p:cNvSpPr>
            <a:spLocks noGrp="1" noChangeAspect="1"/>
          </p:cNvSpPr>
          <p:nvPr>
            <p:ph type="body" sz="quarter" idx="20"/>
          </p:nvPr>
        </p:nvSpPr>
        <p:spPr>
          <a:xfrm>
            <a:off x="10668019" y="5944819"/>
            <a:ext cx="1533600" cy="925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5"/>
            <a:ext cx="4680000" cy="1800000"/>
          </a:xfrm>
        </p:spPr>
        <p:txBody>
          <a:bodyPr anchor="t" anchorCtr="0"/>
          <a:lstStyle>
            <a:lvl1pPr algn="l">
              <a:defRPr sz="4000">
                <a:solidFill>
                  <a:schemeClr val="bg1"/>
                </a:solidFill>
              </a:defRPr>
            </a:lvl1pPr>
          </a:lstStyle>
          <a:p>
            <a:r>
              <a:rPr lang="de-DE" dirty="0"/>
              <a:t>Kapitelüberschrift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Kapitel DURCH KLICKEN BEARBEITEN</a:t>
            </a:r>
          </a:p>
        </p:txBody>
      </p:sp>
    </p:spTree>
    <p:extLst>
      <p:ext uri="{BB962C8B-B14F-4D97-AF65-F5344CB8AC3E}">
        <p14:creationId xmlns:p14="http://schemas.microsoft.com/office/powerpoint/2010/main" val="1688682995"/>
      </p:ext>
    </p:extLst>
  </p:cSld>
  <p:clrMapOvr>
    <a:masterClrMapping/>
  </p:clrMapOvr>
  <p:extLst>
    <p:ext uri="{DCECCB84-F9BA-43D5-87BE-67443E8EF086}">
      <p15:sldGuideLst xmlns:p15="http://schemas.microsoft.com/office/powerpoint/2012/main">
        <p15:guide id="2" orient="horz" pos="663">
          <p15:clr>
            <a:srgbClr val="FBAE40"/>
          </p15:clr>
        </p15:guide>
        <p15:guide id="3" orient="horz" pos="11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 Grün">
    <p:bg>
      <p:bgPr>
        <a:solidFill>
          <a:srgbClr val="DCDCE0"/>
        </a:solidFill>
        <a:effectLst/>
      </p:bgPr>
    </p:bg>
    <p:spTree>
      <p:nvGrpSpPr>
        <p:cNvPr id="1" name=""/>
        <p:cNvGrpSpPr/>
        <p:nvPr/>
      </p:nvGrpSpPr>
      <p:grpSpPr>
        <a:xfrm>
          <a:off x="0" y="0"/>
          <a:ext cx="0" cy="0"/>
          <a:chOff x="0" y="0"/>
          <a:chExt cx="0" cy="0"/>
        </a:xfrm>
      </p:grpSpPr>
      <p:sp>
        <p:nvSpPr>
          <p:cNvPr id="9" name="Bildplatzhalter 6">
            <a:extLst>
              <a:ext uri="{FF2B5EF4-FFF2-40B4-BE49-F238E27FC236}">
                <a16:creationId xmlns:a16="http://schemas.microsoft.com/office/drawing/2014/main" id="{C0141C39-CD96-49E0-9986-1D96E1948B67}"/>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10" name="Textplatzhalter 5">
            <a:extLst>
              <a:ext uri="{FF2B5EF4-FFF2-40B4-BE49-F238E27FC236}">
                <a16:creationId xmlns:a16="http://schemas.microsoft.com/office/drawing/2014/main" id="{591A202F-8DAA-4BF4-80E1-3D1208D1C235}"/>
              </a:ext>
            </a:extLst>
          </p:cNvPr>
          <p:cNvSpPr>
            <a:spLocks noGrp="1" noChangeAspect="1"/>
          </p:cNvSpPr>
          <p:nvPr>
            <p:ph type="body" sz="quarter" idx="20"/>
          </p:nvPr>
        </p:nvSpPr>
        <p:spPr>
          <a:xfrm>
            <a:off x="10668019" y="5944819"/>
            <a:ext cx="1533600" cy="925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5"/>
            <a:ext cx="4680000" cy="1800000"/>
          </a:xfrm>
        </p:spPr>
        <p:txBody>
          <a:bodyPr anchor="t" anchorCtr="0"/>
          <a:lstStyle>
            <a:lvl1pPr algn="l">
              <a:defRPr sz="4000">
                <a:solidFill>
                  <a:schemeClr val="bg1"/>
                </a:solidFill>
              </a:defRPr>
            </a:lvl1pPr>
          </a:lstStyle>
          <a:p>
            <a:r>
              <a:rPr lang="de-DE" dirty="0"/>
              <a:t>Kapitelüberschrift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Kapitel DURCH KLICKEN BEARBEITEN</a:t>
            </a:r>
          </a:p>
        </p:txBody>
      </p:sp>
    </p:spTree>
    <p:extLst>
      <p:ext uri="{BB962C8B-B14F-4D97-AF65-F5344CB8AC3E}">
        <p14:creationId xmlns:p14="http://schemas.microsoft.com/office/powerpoint/2010/main" val="1113475661"/>
      </p:ext>
    </p:extLst>
  </p:cSld>
  <p:clrMapOvr>
    <a:masterClrMapping/>
  </p:clrMapOvr>
  <p:extLst>
    <p:ext uri="{DCECCB84-F9BA-43D5-87BE-67443E8EF086}">
      <p15:sldGuideLst xmlns:p15="http://schemas.microsoft.com/office/powerpoint/2012/main">
        <p15:guide id="2" orient="horz" pos="663">
          <p15:clr>
            <a:srgbClr val="FBAE40"/>
          </p15:clr>
        </p15:guide>
        <p15:guide id="6" orient="horz" pos="1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folie – Petrol">
    <p:bg>
      <p:bgPr>
        <a:solidFill>
          <a:srgbClr val="DCDCE0"/>
        </a:solidFill>
        <a:effectLst/>
      </p:bgPr>
    </p:bg>
    <p:spTree>
      <p:nvGrpSpPr>
        <p:cNvPr id="1" name=""/>
        <p:cNvGrpSpPr/>
        <p:nvPr/>
      </p:nvGrpSpPr>
      <p:grpSpPr>
        <a:xfrm>
          <a:off x="0" y="0"/>
          <a:ext cx="0" cy="0"/>
          <a:chOff x="0" y="0"/>
          <a:chExt cx="0" cy="0"/>
        </a:xfrm>
      </p:grpSpPr>
      <p:sp>
        <p:nvSpPr>
          <p:cNvPr id="9" name="Bildplatzhalter 6">
            <a:extLst>
              <a:ext uri="{FF2B5EF4-FFF2-40B4-BE49-F238E27FC236}">
                <a16:creationId xmlns:a16="http://schemas.microsoft.com/office/drawing/2014/main" id="{B34C8DAF-E640-4CEC-828E-B403D5F20D91}"/>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10" name="Textplatzhalter 5">
            <a:extLst>
              <a:ext uri="{FF2B5EF4-FFF2-40B4-BE49-F238E27FC236}">
                <a16:creationId xmlns:a16="http://schemas.microsoft.com/office/drawing/2014/main" id="{AF1A7184-5DBA-48E9-92FC-2D05C21D9C5C}"/>
              </a:ext>
            </a:extLst>
          </p:cNvPr>
          <p:cNvSpPr>
            <a:spLocks noGrp="1" noChangeAspect="1"/>
          </p:cNvSpPr>
          <p:nvPr>
            <p:ph type="body" sz="quarter" idx="20"/>
          </p:nvPr>
        </p:nvSpPr>
        <p:spPr>
          <a:xfrm>
            <a:off x="10668019" y="5944819"/>
            <a:ext cx="1533600" cy="925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5"/>
            <a:ext cx="4680000" cy="1800000"/>
          </a:xfrm>
        </p:spPr>
        <p:txBody>
          <a:bodyPr anchor="t" anchorCtr="0"/>
          <a:lstStyle>
            <a:lvl1pPr algn="l">
              <a:defRPr sz="4000">
                <a:solidFill>
                  <a:schemeClr val="bg1"/>
                </a:solidFill>
              </a:defRPr>
            </a:lvl1pPr>
          </a:lstStyle>
          <a:p>
            <a:r>
              <a:rPr lang="de-DE" dirty="0"/>
              <a:t>Kapitelüberschrift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pPr lvl="0"/>
            <a:r>
              <a:rPr lang="de-DE" dirty="0"/>
              <a:t>ERGÄNZUNG ZUM Kapitel DURCH KLICKEN BEARBEITEN</a:t>
            </a:r>
          </a:p>
        </p:txBody>
      </p:sp>
    </p:spTree>
    <p:extLst>
      <p:ext uri="{BB962C8B-B14F-4D97-AF65-F5344CB8AC3E}">
        <p14:creationId xmlns:p14="http://schemas.microsoft.com/office/powerpoint/2010/main" val="3765650849"/>
      </p:ext>
    </p:extLst>
  </p:cSld>
  <p:clrMapOvr>
    <a:masterClrMapping/>
  </p:clrMapOvr>
  <p:extLst>
    <p:ext uri="{DCECCB84-F9BA-43D5-87BE-67443E8EF086}">
      <p15:sldGuideLst xmlns:p15="http://schemas.microsoft.com/office/powerpoint/2012/main">
        <p15:guide id="2" orient="horz" pos="663">
          <p15:clr>
            <a:srgbClr val="FBAE40"/>
          </p15:clr>
        </p15:guide>
        <p15:guide id="6" orient="horz" pos="11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Zitat">
    <p:bg>
      <p:bgPr>
        <a:solidFill>
          <a:srgbClr val="DCDCE0"/>
        </a:solidFill>
        <a:effectLst/>
      </p:bgPr>
    </p:bg>
    <p:spTree>
      <p:nvGrpSpPr>
        <p:cNvPr id="1" name=""/>
        <p:cNvGrpSpPr/>
        <p:nvPr/>
      </p:nvGrpSpPr>
      <p:grpSpPr>
        <a:xfrm>
          <a:off x="0" y="0"/>
          <a:ext cx="0" cy="0"/>
          <a:chOff x="0" y="0"/>
          <a:chExt cx="0" cy="0"/>
        </a:xfrm>
      </p:grpSpPr>
      <p:sp>
        <p:nvSpPr>
          <p:cNvPr id="6" name="Bildplatzhalter 6">
            <a:extLst>
              <a:ext uri="{FF2B5EF4-FFF2-40B4-BE49-F238E27FC236}">
                <a16:creationId xmlns:a16="http://schemas.microsoft.com/office/drawing/2014/main" id="{296C9451-6A9C-465D-9C81-88BDDDAB1F9B}"/>
              </a:ext>
            </a:extLst>
          </p:cNvPr>
          <p:cNvSpPr>
            <a:spLocks noGrp="1"/>
          </p:cNvSpPr>
          <p:nvPr>
            <p:ph type="pic" sz="quarter" idx="20"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20" name="Textplatzhalter 2">
            <a:extLst>
              <a:ext uri="{FF2B5EF4-FFF2-40B4-BE49-F238E27FC236}">
                <a16:creationId xmlns:a16="http://schemas.microsoft.com/office/drawing/2014/main" id="{5F00F0D3-F99E-45F1-B942-D5C88CE851A9}"/>
              </a:ext>
            </a:extLst>
          </p:cNvPr>
          <p:cNvSpPr>
            <a:spLocks noGrp="1" noChangeAspect="1"/>
          </p:cNvSpPr>
          <p:nvPr>
            <p:ph type="body" sz="quarter" idx="19"/>
          </p:nvPr>
        </p:nvSpPr>
        <p:spPr>
          <a:xfrm>
            <a:off x="-11742" y="841829"/>
            <a:ext cx="9048750" cy="4535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
              </a:lnSpc>
              <a:spcBef>
                <a:spcPts val="0"/>
              </a:spcBef>
              <a:defRPr sz="100" b="0">
                <a:noFill/>
              </a:defRPr>
            </a:lvl1pPr>
            <a:lvl2pPr marL="0" indent="0">
              <a:lnSpc>
                <a:spcPct val="10000"/>
              </a:lnSpc>
              <a:spcBef>
                <a:spcPts val="0"/>
              </a:spcBef>
              <a:defRPr sz="100">
                <a:noFill/>
              </a:defRPr>
            </a:lvl2pPr>
            <a:lvl3pPr marL="0" indent="0">
              <a:lnSpc>
                <a:spcPct val="10000"/>
              </a:lnSpc>
              <a:spcBef>
                <a:spcPts val="0"/>
              </a:spcBef>
              <a:defRPr sz="100">
                <a:noFill/>
              </a:defRPr>
            </a:lvl3pPr>
            <a:lvl4pPr marL="0" indent="0">
              <a:lnSpc>
                <a:spcPct val="10000"/>
              </a:lnSpc>
              <a:spcBef>
                <a:spcPts val="0"/>
              </a:spcBef>
              <a:defRPr sz="100">
                <a:noFill/>
              </a:defRPr>
            </a:lvl4pPr>
            <a:lvl5pPr marL="0" indent="0">
              <a:lnSpc>
                <a:spcPct val="10000"/>
              </a:lnSpc>
              <a:spcBef>
                <a:spcPts val="0"/>
              </a:spcBef>
              <a:defRPr sz="100">
                <a:noFill/>
              </a:defRPr>
            </a:lvl5pPr>
            <a:lvl6pPr marL="0" indent="0">
              <a:lnSpc>
                <a:spcPct val="10000"/>
              </a:lnSpc>
              <a:spcBef>
                <a:spcPts val="0"/>
              </a:spcBef>
              <a:defRPr sz="100">
                <a:noFill/>
              </a:defRPr>
            </a:lvl6pPr>
            <a:lvl7pPr marL="0" indent="0">
              <a:lnSpc>
                <a:spcPct val="10000"/>
              </a:lnSpc>
              <a:spcBef>
                <a:spcPts val="0"/>
              </a:spcBef>
              <a:defRPr sz="100">
                <a:noFill/>
              </a:defRPr>
            </a:lvl7pPr>
            <a:lvl8pPr marL="0" indent="0">
              <a:lnSpc>
                <a:spcPct val="10000"/>
              </a:lnSpc>
              <a:spcBef>
                <a:spcPts val="0"/>
              </a:spcBef>
              <a:defRPr sz="100">
                <a:noFill/>
              </a:defRPr>
            </a:lvl8pPr>
            <a:lvl9pPr marL="0" indent="0">
              <a:lnSpc>
                <a:spcPct val="10000"/>
              </a:lnSpc>
              <a:spcBef>
                <a:spcPts val="0"/>
              </a:spcBef>
              <a:defRPr sz="100">
                <a:noFill/>
              </a:defRPr>
            </a:lvl9pPr>
          </a:lstStyle>
          <a:p>
            <a:pPr lvl="0"/>
            <a:r>
              <a:rPr lang="de-DE"/>
              <a:t>Mastertextformat bearbeiten</a:t>
            </a:r>
          </a:p>
        </p:txBody>
      </p:sp>
      <p:sp>
        <p:nvSpPr>
          <p:cNvPr id="3" name="Textplatzhalter 2"/>
          <p:cNvSpPr>
            <a:spLocks noGrp="1"/>
          </p:cNvSpPr>
          <p:nvPr>
            <p:ph type="body" idx="1" hasCustomPrompt="1"/>
          </p:nvPr>
        </p:nvSpPr>
        <p:spPr>
          <a:xfrm>
            <a:off x="550864" y="4293120"/>
            <a:ext cx="7345362" cy="216000"/>
          </a:xfrm>
        </p:spPr>
        <p:txBody>
          <a:bodyPr/>
          <a:lstStyle>
            <a:lvl1pPr marL="0" indent="0">
              <a:lnSpc>
                <a:spcPct val="100000"/>
              </a:lnSpc>
              <a:spcBef>
                <a:spcPts val="0"/>
              </a:spcBef>
              <a:spcAft>
                <a:spcPts val="0"/>
              </a:spcAft>
              <a:buNone/>
              <a:defRPr sz="1000" b="0" i="1">
                <a:solidFill>
                  <a:schemeClr val="bg1"/>
                </a:solidFill>
              </a:defRPr>
            </a:lvl1pPr>
            <a:lvl2pPr marL="0" indent="0">
              <a:lnSpc>
                <a:spcPct val="100000"/>
              </a:lnSpc>
              <a:spcBef>
                <a:spcPts val="0"/>
              </a:spcBef>
              <a:spcAft>
                <a:spcPts val="0"/>
              </a:spcAft>
              <a:buNone/>
              <a:defRPr sz="1000" b="0" i="1">
                <a:solidFill>
                  <a:schemeClr val="bg1"/>
                </a:solidFill>
              </a:defRPr>
            </a:lvl2pPr>
            <a:lvl3pPr marL="0" indent="0">
              <a:lnSpc>
                <a:spcPct val="100000"/>
              </a:lnSpc>
              <a:spcBef>
                <a:spcPts val="0"/>
              </a:spcBef>
              <a:spcAft>
                <a:spcPts val="0"/>
              </a:spcAft>
              <a:buNone/>
              <a:defRPr sz="1000" b="0" i="1">
                <a:solidFill>
                  <a:schemeClr val="bg1"/>
                </a:solidFill>
              </a:defRPr>
            </a:lvl3pPr>
            <a:lvl4pPr marL="0" indent="0">
              <a:lnSpc>
                <a:spcPct val="100000"/>
              </a:lnSpc>
              <a:spcBef>
                <a:spcPts val="0"/>
              </a:spcBef>
              <a:spcAft>
                <a:spcPts val="0"/>
              </a:spcAft>
              <a:buNone/>
              <a:defRPr sz="1000" b="0" i="1">
                <a:solidFill>
                  <a:schemeClr val="bg1"/>
                </a:solidFill>
              </a:defRPr>
            </a:lvl4pPr>
            <a:lvl5pPr marL="0" indent="0">
              <a:lnSpc>
                <a:spcPct val="100000"/>
              </a:lnSpc>
              <a:spcBef>
                <a:spcPts val="0"/>
              </a:spcBef>
              <a:spcAft>
                <a:spcPts val="0"/>
              </a:spcAft>
              <a:buNone/>
              <a:defRPr sz="1000" b="0" i="1">
                <a:solidFill>
                  <a:schemeClr val="bg1"/>
                </a:solidFill>
              </a:defRPr>
            </a:lvl5pPr>
            <a:lvl6pPr marL="0" indent="0">
              <a:lnSpc>
                <a:spcPct val="100000"/>
              </a:lnSpc>
              <a:spcBef>
                <a:spcPts val="0"/>
              </a:spcBef>
              <a:spcAft>
                <a:spcPts val="0"/>
              </a:spcAft>
              <a:buNone/>
              <a:defRPr sz="1000" b="0" i="1">
                <a:solidFill>
                  <a:schemeClr val="bg1"/>
                </a:solidFill>
              </a:defRPr>
            </a:lvl6pPr>
            <a:lvl7pPr marL="0" indent="0">
              <a:lnSpc>
                <a:spcPct val="100000"/>
              </a:lnSpc>
              <a:spcBef>
                <a:spcPts val="0"/>
              </a:spcBef>
              <a:spcAft>
                <a:spcPts val="0"/>
              </a:spcAft>
              <a:buNone/>
              <a:defRPr sz="1000" b="0" i="1">
                <a:solidFill>
                  <a:schemeClr val="bg1"/>
                </a:solidFill>
              </a:defRPr>
            </a:lvl7pPr>
            <a:lvl8pPr marL="0" indent="0">
              <a:lnSpc>
                <a:spcPct val="100000"/>
              </a:lnSpc>
              <a:spcBef>
                <a:spcPts val="0"/>
              </a:spcBef>
              <a:spcAft>
                <a:spcPts val="0"/>
              </a:spcAft>
              <a:buNone/>
              <a:defRPr sz="1000" b="0" i="1">
                <a:solidFill>
                  <a:schemeClr val="bg1"/>
                </a:solidFill>
              </a:defRPr>
            </a:lvl8pPr>
            <a:lvl9pPr marL="0" indent="0">
              <a:lnSpc>
                <a:spcPct val="100000"/>
              </a:lnSpc>
              <a:spcBef>
                <a:spcPts val="0"/>
              </a:spcBef>
              <a:spcAft>
                <a:spcPts val="0"/>
              </a:spcAft>
              <a:buNone/>
              <a:defRPr sz="1000" b="0" i="1">
                <a:solidFill>
                  <a:schemeClr val="bg1"/>
                </a:solidFill>
              </a:defRPr>
            </a:lvl9pPr>
          </a:lstStyle>
          <a:p>
            <a:pPr lvl="0"/>
            <a:r>
              <a:rPr lang="de-DE" dirty="0"/>
              <a:t>Quellenangabe bei Bedarf bearbeiten</a:t>
            </a:r>
          </a:p>
        </p:txBody>
      </p:sp>
      <p:sp>
        <p:nvSpPr>
          <p:cNvPr id="4" name="Titel 3">
            <a:extLst>
              <a:ext uri="{FF2B5EF4-FFF2-40B4-BE49-F238E27FC236}">
                <a16:creationId xmlns:a16="http://schemas.microsoft.com/office/drawing/2014/main" id="{785C6CA4-A44D-46C9-9CD1-32CF8763950A}"/>
              </a:ext>
            </a:extLst>
          </p:cNvPr>
          <p:cNvSpPr>
            <a:spLocks noGrp="1"/>
          </p:cNvSpPr>
          <p:nvPr>
            <p:ph type="title" hasCustomPrompt="1"/>
          </p:nvPr>
        </p:nvSpPr>
        <p:spPr>
          <a:xfrm>
            <a:off x="550861" y="1988840"/>
            <a:ext cx="7345363" cy="2232000"/>
          </a:xfrm>
        </p:spPr>
        <p:txBody>
          <a:bodyPr/>
          <a:lstStyle>
            <a:lvl1pPr>
              <a:defRPr sz="6000"/>
            </a:lvl1pPr>
          </a:lstStyle>
          <a:p>
            <a:r>
              <a:rPr lang="de-DE" dirty="0"/>
              <a:t>Fazit oder Zitat durch Klicken bearbeiten</a:t>
            </a:r>
          </a:p>
        </p:txBody>
      </p:sp>
    </p:spTree>
    <p:extLst>
      <p:ext uri="{BB962C8B-B14F-4D97-AF65-F5344CB8AC3E}">
        <p14:creationId xmlns:p14="http://schemas.microsoft.com/office/powerpoint/2010/main" val="162404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ssfolie">
    <p:bg>
      <p:bgPr>
        <a:solidFill>
          <a:srgbClr val="DCDCE0"/>
        </a:solidFill>
        <a:effectLst/>
      </p:bgPr>
    </p:bg>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F7556128-EBED-4C76-A0C2-65C0684D50FA}"/>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9" name="Textplatzhalter 5">
            <a:extLst>
              <a:ext uri="{FF2B5EF4-FFF2-40B4-BE49-F238E27FC236}">
                <a16:creationId xmlns:a16="http://schemas.microsoft.com/office/drawing/2014/main" id="{5C5E9585-0C17-4C7A-A0E6-BC83A731AA3D}"/>
              </a:ext>
            </a:extLst>
          </p:cNvPr>
          <p:cNvSpPr>
            <a:spLocks noGrp="1" noChangeAspect="1"/>
          </p:cNvSpPr>
          <p:nvPr>
            <p:ph type="body" sz="quarter" idx="20"/>
          </p:nvPr>
        </p:nvSpPr>
        <p:spPr>
          <a:xfrm>
            <a:off x="10668019" y="5944819"/>
            <a:ext cx="1533600" cy="925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5"/>
            <a:ext cx="4680000" cy="1368000"/>
          </a:xfrm>
        </p:spPr>
        <p:txBody>
          <a:bodyPr anchor="t" anchorCtr="0"/>
          <a:lstStyle>
            <a:lvl1pPr algn="l">
              <a:defRPr sz="4400">
                <a:solidFill>
                  <a:schemeClr val="bg1"/>
                </a:solidFill>
              </a:defRPr>
            </a:lvl1pPr>
          </a:lstStyle>
          <a:p>
            <a:r>
              <a:rPr lang="de-DE" dirty="0"/>
              <a:t>Abschlussfolie durch Klicken bearbeiten</a:t>
            </a:r>
          </a:p>
        </p:txBody>
      </p:sp>
    </p:spTree>
    <p:extLst>
      <p:ext uri="{BB962C8B-B14F-4D97-AF65-F5344CB8AC3E}">
        <p14:creationId xmlns:p14="http://schemas.microsoft.com/office/powerpoint/2010/main" val="3985239408"/>
      </p:ext>
    </p:extLst>
  </p:cSld>
  <p:clrMapOvr>
    <a:masterClrMapping/>
  </p:clrMapOvr>
  <p:extLst>
    <p:ext uri="{DCECCB84-F9BA-43D5-87BE-67443E8EF086}">
      <p15:sldGuideLst xmlns:p15="http://schemas.microsoft.com/office/powerpoint/2012/main">
        <p15:guide id="2" orient="horz" pos="6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7BC362F-AA9E-42D5-B3F5-7E033A7592AD}"/>
              </a:ext>
            </a:extLst>
          </p:cNvPr>
          <p:cNvSpPr>
            <a:spLocks noGrp="1"/>
          </p:cNvSpPr>
          <p:nvPr>
            <p:ph type="body" sz="quarter" idx="10"/>
          </p:nvPr>
        </p:nvSpPr>
        <p:spPr>
          <a:xfrm>
            <a:off x="550862" y="1412875"/>
            <a:ext cx="11090275" cy="4321175"/>
          </a:xfrm>
        </p:spPr>
        <p:txBody>
          <a:bodyPr rIns="432000" numCol="2" spcCol="576000"/>
          <a:lstStyle>
            <a:lvl1pPr marL="342900" indent="-342900">
              <a:lnSpc>
                <a:spcPct val="100000"/>
              </a:lnSpc>
              <a:spcBef>
                <a:spcPts val="1000"/>
              </a:spcBef>
              <a:buFont typeface="+mj-lt"/>
              <a:buAutoNum type="arabicPeriod"/>
              <a:defRPr sz="1800"/>
            </a:lvl1pPr>
            <a:lvl2pPr marL="684000" indent="-342900">
              <a:lnSpc>
                <a:spcPct val="100000"/>
              </a:lnSpc>
              <a:spcBef>
                <a:spcPts val="0"/>
              </a:spcBef>
              <a:buFont typeface="+mj-lt"/>
              <a:buAutoNum type="arabicPeriod"/>
              <a:defRPr sz="1800"/>
            </a:lvl2pPr>
            <a:lvl3pPr marL="1026000" indent="-342900">
              <a:lnSpc>
                <a:spcPct val="100000"/>
              </a:lnSpc>
              <a:spcBef>
                <a:spcPts val="0"/>
              </a:spcBef>
              <a:buClr>
                <a:srgbClr val="A8AAB3"/>
              </a:buClr>
              <a:buFont typeface="+mj-lt"/>
              <a:buAutoNum type="arabicPeriod"/>
              <a:defRPr sz="1800">
                <a:solidFill>
                  <a:srgbClr val="A8AAB3"/>
                </a:solidFill>
              </a:defRPr>
            </a:lvl3pPr>
            <a:lvl4pPr marL="1026900" indent="-342900">
              <a:lnSpc>
                <a:spcPct val="100000"/>
              </a:lnSpc>
              <a:spcBef>
                <a:spcPts val="0"/>
              </a:spcBef>
              <a:buClr>
                <a:srgbClr val="A8AAB3"/>
              </a:buClr>
              <a:buFont typeface="+mj-lt"/>
              <a:buAutoNum type="arabicPeriod"/>
              <a:defRPr sz="1800">
                <a:solidFill>
                  <a:srgbClr val="A8AAB3"/>
                </a:solidFill>
              </a:defRPr>
            </a:lvl4pPr>
            <a:lvl5pPr marL="1026900" indent="-342900">
              <a:lnSpc>
                <a:spcPct val="100000"/>
              </a:lnSpc>
              <a:spcBef>
                <a:spcPts val="0"/>
              </a:spcBef>
              <a:buClr>
                <a:srgbClr val="A8AAB3"/>
              </a:buClr>
              <a:buFont typeface="+mj-lt"/>
              <a:buAutoNum type="arabicPeriod"/>
              <a:defRPr sz="1800">
                <a:solidFill>
                  <a:srgbClr val="A8AAB3"/>
                </a:solidFill>
              </a:defRPr>
            </a:lvl5pPr>
            <a:lvl6pPr marL="1026900" indent="-342900">
              <a:lnSpc>
                <a:spcPct val="100000"/>
              </a:lnSpc>
              <a:spcBef>
                <a:spcPts val="0"/>
              </a:spcBef>
              <a:buClr>
                <a:srgbClr val="A8AAB3"/>
              </a:buClr>
              <a:buFont typeface="+mj-lt"/>
              <a:buAutoNum type="arabicPeriod"/>
              <a:defRPr sz="1800">
                <a:solidFill>
                  <a:srgbClr val="A8AAB3"/>
                </a:solidFill>
              </a:defRPr>
            </a:lvl6pPr>
            <a:lvl7pPr marL="1026900" indent="-342900">
              <a:lnSpc>
                <a:spcPct val="100000"/>
              </a:lnSpc>
              <a:spcBef>
                <a:spcPts val="0"/>
              </a:spcBef>
              <a:buClr>
                <a:srgbClr val="A8AAB3"/>
              </a:buClr>
              <a:buFont typeface="+mj-lt"/>
              <a:buAutoNum type="arabicPeriod"/>
              <a:defRPr sz="1800">
                <a:solidFill>
                  <a:srgbClr val="A8AAB3"/>
                </a:solidFill>
              </a:defRPr>
            </a:lvl7pPr>
            <a:lvl8pPr marL="1026900" indent="-342900">
              <a:lnSpc>
                <a:spcPct val="100000"/>
              </a:lnSpc>
              <a:spcBef>
                <a:spcPts val="0"/>
              </a:spcBef>
              <a:buClr>
                <a:srgbClr val="A8AAB3"/>
              </a:buClr>
              <a:buFont typeface="+mj-lt"/>
              <a:buAutoNum type="arabicPeriod"/>
              <a:defRPr sz="1800">
                <a:solidFill>
                  <a:srgbClr val="A8AAB3"/>
                </a:solidFill>
              </a:defRPr>
            </a:lvl8pPr>
            <a:lvl9pPr marL="1026900" indent="-342900">
              <a:lnSpc>
                <a:spcPct val="100000"/>
              </a:lnSpc>
              <a:spcBef>
                <a:spcPts val="0"/>
              </a:spcBef>
              <a:buClr>
                <a:srgbClr val="A8AAB3"/>
              </a:buClr>
              <a:buFont typeface="+mj-lt"/>
              <a:buAutoNum type="arabicPeriod"/>
              <a:defRPr sz="1800">
                <a:solidFill>
                  <a:srgbClr val="A8AAB3"/>
                </a:solidFill>
              </a:defRPr>
            </a:lvl9pPr>
          </a:lstStyle>
          <a:p>
            <a:pPr lvl="0"/>
            <a:r>
              <a:rPr lang="de-DE"/>
              <a:t>Mastertextformat bearbeiten</a:t>
            </a:r>
          </a:p>
          <a:p>
            <a:pPr lvl="1"/>
            <a:r>
              <a:rPr lang="de-DE"/>
              <a:t>Zweite Ebene</a:t>
            </a:r>
          </a:p>
          <a:p>
            <a:pPr lvl="2"/>
            <a:r>
              <a:rPr lang="de-DE"/>
              <a:t>Dritte Ebene</a:t>
            </a:r>
          </a:p>
        </p:txBody>
      </p:sp>
      <p:sp>
        <p:nvSpPr>
          <p:cNvPr id="2" name="Fußzeilenplatzhalter 1">
            <a:extLst>
              <a:ext uri="{FF2B5EF4-FFF2-40B4-BE49-F238E27FC236}">
                <a16:creationId xmlns:a16="http://schemas.microsoft.com/office/drawing/2014/main" id="{194AC877-60C2-49AE-A793-B616F1CBC7A3}"/>
              </a:ext>
            </a:extLst>
          </p:cNvPr>
          <p:cNvSpPr>
            <a:spLocks noGrp="1"/>
          </p:cNvSpPr>
          <p:nvPr>
            <p:ph type="ftr" sz="quarter" idx="11"/>
          </p:nvPr>
        </p:nvSpPr>
        <p:spPr/>
        <p:txBody>
          <a:bodyPr/>
          <a:lstStyle/>
          <a:p>
            <a:r>
              <a:rPr lang="de-DE"/>
              <a:t>Alte Leipziger Leben / Veranstaltung 2026</a:t>
            </a:r>
            <a:endParaRPr lang="de-DE" dirty="0"/>
          </a:p>
        </p:txBody>
      </p:sp>
      <p:sp>
        <p:nvSpPr>
          <p:cNvPr id="3" name="Foliennummernplatzhalter 2">
            <a:extLst>
              <a:ext uri="{FF2B5EF4-FFF2-40B4-BE49-F238E27FC236}">
                <a16:creationId xmlns:a16="http://schemas.microsoft.com/office/drawing/2014/main" id="{C4D8FF88-12C3-4321-8ACD-3C59EEEF2CF9}"/>
              </a:ext>
            </a:extLst>
          </p:cNvPr>
          <p:cNvSpPr>
            <a:spLocks noGrp="1"/>
          </p:cNvSpPr>
          <p:nvPr>
            <p:ph type="sldNum" sz="quarter" idx="12"/>
          </p:nvPr>
        </p:nvSpPr>
        <p:spPr/>
        <p:txBody>
          <a:bodyPr/>
          <a:lstStyle/>
          <a:p>
            <a:fld id="{27B5B4E9-0313-4949-9CA1-0E585048ABAC}" type="slidenum">
              <a:rPr lang="de-DE" smtClean="0"/>
              <a:pPr/>
              <a:t>‹Nr.›</a:t>
            </a:fld>
            <a:endParaRPr lang="de-DE" dirty="0"/>
          </a:p>
        </p:txBody>
      </p:sp>
      <p:sp>
        <p:nvSpPr>
          <p:cNvPr id="6" name="Titel 5">
            <a:extLst>
              <a:ext uri="{FF2B5EF4-FFF2-40B4-BE49-F238E27FC236}">
                <a16:creationId xmlns:a16="http://schemas.microsoft.com/office/drawing/2014/main" id="{E6DC6509-7950-40ED-B14F-5DF9D53EF1AD}"/>
              </a:ext>
            </a:extLst>
          </p:cNvPr>
          <p:cNvSpPr>
            <a:spLocks noGrp="1"/>
          </p:cNvSpPr>
          <p:nvPr>
            <p:ph type="title" hasCustomPrompt="1"/>
          </p:nvPr>
        </p:nvSpPr>
        <p:spPr/>
        <p:txBody>
          <a:bodyPr/>
          <a:lstStyle>
            <a:lvl1pPr>
              <a:defRPr/>
            </a:lvl1pPr>
          </a:lstStyle>
          <a:p>
            <a:r>
              <a:rPr lang="de-DE" dirty="0" err="1"/>
              <a:t>Agendatitel</a:t>
            </a:r>
            <a:r>
              <a:rPr lang="de-DE" dirty="0"/>
              <a:t> durch Klicken hinzufügen</a:t>
            </a:r>
          </a:p>
        </p:txBody>
      </p:sp>
    </p:spTree>
    <p:extLst>
      <p:ext uri="{BB962C8B-B14F-4D97-AF65-F5344CB8AC3E}">
        <p14:creationId xmlns:p14="http://schemas.microsoft.com/office/powerpoint/2010/main" val="2501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 ALH Gruppe">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BB01C34-8B5C-4796-83E3-F5C6CEA89371}"/>
              </a:ext>
            </a:extLst>
          </p:cNvPr>
          <p:cNvSpPr>
            <a:spLocks noGrp="1"/>
          </p:cNvSpPr>
          <p:nvPr>
            <p:ph type="ftr" sz="quarter" idx="11"/>
          </p:nvPr>
        </p:nvSpPr>
        <p:spPr/>
        <p:txBody>
          <a:bodyPr/>
          <a:lstStyle/>
          <a:p>
            <a:r>
              <a:rPr lang="de-DE"/>
              <a:t>Alte Leipziger Leben / Veranstaltung 2026</a:t>
            </a:r>
            <a:endParaRPr lang="de-DE" dirty="0"/>
          </a:p>
        </p:txBody>
      </p:sp>
      <p:sp>
        <p:nvSpPr>
          <p:cNvPr id="5" name="Foliennummernplatzhalter 4">
            <a:extLst>
              <a:ext uri="{FF2B5EF4-FFF2-40B4-BE49-F238E27FC236}">
                <a16:creationId xmlns:a16="http://schemas.microsoft.com/office/drawing/2014/main" id="{FBCA7278-B6A6-4855-BE0E-870C4BE63EC8}"/>
              </a:ext>
            </a:extLst>
          </p:cNvPr>
          <p:cNvSpPr>
            <a:spLocks noGrp="1"/>
          </p:cNvSpPr>
          <p:nvPr>
            <p:ph type="sldNum" sz="quarter" idx="12"/>
          </p:nvPr>
        </p:nvSpPr>
        <p:spPr/>
        <p:txBody>
          <a:bodyPr/>
          <a:lstStyle/>
          <a:p>
            <a:fld id="{27B5B4E9-0313-4949-9CA1-0E585048ABAC}" type="slidenum">
              <a:rPr lang="de-DE" smtClean="0"/>
              <a:pPr/>
              <a:t>‹Nr.›</a:t>
            </a:fld>
            <a:endParaRPr lang="de-DE" dirty="0"/>
          </a:p>
        </p:txBody>
      </p:sp>
      <p:sp>
        <p:nvSpPr>
          <p:cNvPr id="3" name="Textfeld 2">
            <a:extLst>
              <a:ext uri="{FF2B5EF4-FFF2-40B4-BE49-F238E27FC236}">
                <a16:creationId xmlns:a16="http://schemas.microsoft.com/office/drawing/2014/main" id="{22CBCD29-F51A-45BC-BB42-C0BE4B38E2D5}"/>
              </a:ext>
            </a:extLst>
          </p:cNvPr>
          <p:cNvSpPr txBox="1"/>
          <p:nvPr userDrawn="1"/>
        </p:nvSpPr>
        <p:spPr>
          <a:xfrm>
            <a:off x="552616" y="1412875"/>
            <a:ext cx="9071776" cy="4321175"/>
          </a:xfrm>
          <a:prstGeom prst="rect">
            <a:avLst/>
          </a:prstGeom>
          <a:noFill/>
        </p:spPr>
        <p:txBody>
          <a:bodyPr wrap="square" lIns="0" tIns="0" rIns="0" bIns="0" rtlCol="0">
            <a:noAutofit/>
          </a:bodyPr>
          <a:lstStyle/>
          <a:p>
            <a:pPr>
              <a:lnSpc>
                <a:spcPct val="110000"/>
              </a:lnSpc>
              <a:spcBef>
                <a:spcPts val="600"/>
              </a:spcBef>
            </a:pPr>
            <a:r>
              <a:rPr lang="de-DE" sz="1200" dirty="0"/>
              <a:t>Gerne überlassen wir Ihnen diese Präsentation zu Informationszwecken. Bitte beachten Sie aber, dass die darin enthaltenen Informationen allgemeiner Natur sind und eine Beratung im konkreten Einzelfall nicht ersetzen können. </a:t>
            </a:r>
          </a:p>
          <a:p>
            <a:pPr>
              <a:lnSpc>
                <a:spcPct val="110000"/>
              </a:lnSpc>
              <a:spcBef>
                <a:spcPts val="600"/>
              </a:spcBef>
            </a:pPr>
            <a:r>
              <a:rPr lang="de-DE" sz="1200" dirty="0"/>
              <a:t>Diese Unterlage haben wir nach bestem Wissen erstellt und die Inhalte sorgfältig erarbeitet. Gleichwohl kann man Fehler nie ganz ausschließen. Bitte haben Sie deshalb Verständnis dafür, dass wir keine Garantie und Haftung für die Aktualität, Richtigkeit und Vollständigkeit übernehmen. Infolgedessen haften wir nicht für direkte, indirekte, zufällige oder besondere Schäden, die Ihnen oder Dritten entstehen. Der Haftungsausschluss gilt nicht für vorsätzliches oder grob fahrlässiges Handeln oder bei Nichtvorhandensein zugesicherter Eigenschaften.</a:t>
            </a:r>
          </a:p>
          <a:p>
            <a:pPr>
              <a:lnSpc>
                <a:spcPct val="110000"/>
              </a:lnSpc>
              <a:spcBef>
                <a:spcPts val="600"/>
              </a:spcBef>
            </a:pPr>
            <a:r>
              <a:rPr lang="de-DE" sz="1200" dirty="0"/>
              <a:t>In die Zukunft gerichtete Aussagen sind naturgemäß mit Ungewissheiten verbunden. Deshalb können die tatsächlichen Ergebnisse von diesen abweichen. Eine Verpflichtung zur Aktualisierung von Zukunftsaussagen wird nicht übernommen. </a:t>
            </a:r>
          </a:p>
          <a:p>
            <a:pPr>
              <a:lnSpc>
                <a:spcPct val="110000"/>
              </a:lnSpc>
              <a:spcBef>
                <a:spcPts val="600"/>
              </a:spcBef>
            </a:pPr>
            <a:r>
              <a:rPr lang="de-DE" sz="1200" dirty="0"/>
              <a:t>Bei Kapitalanlage-Produkten gilt zusätzlich: Die Präsentation stellt keine Anlageberatung dar und sollte auch nicht als Grundlage für eine Anlageentscheidung dienen. Aus den gegebenenfalls dargestellten Wertentwicklungen der Vergangenheit können keine Rückschlüsse auf zukünftige Wertsteigerungen gezogen werden. </a:t>
            </a:r>
          </a:p>
          <a:p>
            <a:pPr>
              <a:lnSpc>
                <a:spcPct val="110000"/>
              </a:lnSpc>
              <a:spcBef>
                <a:spcPts val="600"/>
              </a:spcBef>
            </a:pPr>
            <a:r>
              <a:rPr lang="de-DE" sz="1200" dirty="0"/>
              <a:t>Unsere Marken und Logos sind international markenrechtlich geschützt. Es ist nicht gestattet, diese Marken und Logos ohne unsere vorherige schriftliche Zustimmung zu nutzen. </a:t>
            </a:r>
          </a:p>
          <a:p>
            <a:pPr>
              <a:lnSpc>
                <a:spcPct val="110000"/>
              </a:lnSpc>
              <a:spcBef>
                <a:spcPts val="600"/>
              </a:spcBef>
            </a:pPr>
            <a:r>
              <a:rPr lang="de-DE" sz="1200" dirty="0"/>
              <a:t>Inhalt, Darstellung und Struktur dieser Unterlage sind urheberrechtlich geschützt und eine Nutzung, Verwendung, Reproduktion oder Weitergabe an Dritte – ganz oder teilweise – ist nur mit unserer ausdrücklichen vorherigen schriftlichen Zustimmung zulässig. Alle Rechte sind vorbehalten.</a:t>
            </a:r>
          </a:p>
          <a:p>
            <a:pPr>
              <a:lnSpc>
                <a:spcPct val="110000"/>
              </a:lnSpc>
              <a:spcBef>
                <a:spcPts val="600"/>
              </a:spcBef>
            </a:pPr>
            <a:r>
              <a:rPr lang="de-DE" sz="1200" dirty="0"/>
              <a:t>© ALH Gruppe</a:t>
            </a:r>
          </a:p>
        </p:txBody>
      </p:sp>
      <p:sp>
        <p:nvSpPr>
          <p:cNvPr id="7" name="Textfeld 6">
            <a:extLst>
              <a:ext uri="{FF2B5EF4-FFF2-40B4-BE49-F238E27FC236}">
                <a16:creationId xmlns:a16="http://schemas.microsoft.com/office/drawing/2014/main" id="{93C92062-5D61-4A2D-AFA1-4A2C950E66CB}"/>
              </a:ext>
            </a:extLst>
          </p:cNvPr>
          <p:cNvSpPr txBox="1"/>
          <p:nvPr userDrawn="1"/>
        </p:nvSpPr>
        <p:spPr>
          <a:xfrm>
            <a:off x="552615" y="115888"/>
            <a:ext cx="5471947" cy="721693"/>
          </a:xfrm>
          <a:prstGeom prst="rect">
            <a:avLst/>
          </a:prstGeom>
          <a:noFill/>
        </p:spPr>
        <p:txBody>
          <a:bodyPr wrap="square" lIns="0" tIns="0" rIns="0" bIns="54000" rtlCol="0" anchor="ctr" anchorCtr="0">
            <a:noAutofit/>
          </a:bodyPr>
          <a:lstStyle/>
          <a:p>
            <a:pPr algn="l">
              <a:lnSpc>
                <a:spcPct val="90000"/>
              </a:lnSpc>
              <a:spcBef>
                <a:spcPts val="0"/>
              </a:spcBef>
            </a:pPr>
            <a:r>
              <a:rPr lang="de-DE" sz="2400" dirty="0">
                <a:solidFill>
                  <a:schemeClr val="bg1"/>
                </a:solidFill>
              </a:rPr>
              <a:t>Rechtliche Hinweise</a:t>
            </a:r>
          </a:p>
        </p:txBody>
      </p:sp>
    </p:spTree>
    <p:extLst>
      <p:ext uri="{BB962C8B-B14F-4D97-AF65-F5344CB8AC3E}">
        <p14:creationId xmlns:p14="http://schemas.microsoft.com/office/powerpoint/2010/main" val="421777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 AL Trust">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BB01C34-8B5C-4796-83E3-F5C6CEA89371}"/>
              </a:ext>
            </a:extLst>
          </p:cNvPr>
          <p:cNvSpPr>
            <a:spLocks noGrp="1"/>
          </p:cNvSpPr>
          <p:nvPr>
            <p:ph type="ftr" sz="quarter" idx="11"/>
          </p:nvPr>
        </p:nvSpPr>
        <p:spPr/>
        <p:txBody>
          <a:bodyPr/>
          <a:lstStyle/>
          <a:p>
            <a:r>
              <a:rPr lang="de-DE"/>
              <a:t>Alte Leipziger Leben / Veranstaltung 2026</a:t>
            </a:r>
            <a:endParaRPr lang="de-DE" dirty="0"/>
          </a:p>
        </p:txBody>
      </p:sp>
      <p:sp>
        <p:nvSpPr>
          <p:cNvPr id="5" name="Foliennummernplatzhalter 4">
            <a:extLst>
              <a:ext uri="{FF2B5EF4-FFF2-40B4-BE49-F238E27FC236}">
                <a16:creationId xmlns:a16="http://schemas.microsoft.com/office/drawing/2014/main" id="{FBCA7278-B6A6-4855-BE0E-870C4BE63EC8}"/>
              </a:ext>
            </a:extLst>
          </p:cNvPr>
          <p:cNvSpPr>
            <a:spLocks noGrp="1"/>
          </p:cNvSpPr>
          <p:nvPr>
            <p:ph type="sldNum" sz="quarter" idx="12"/>
          </p:nvPr>
        </p:nvSpPr>
        <p:spPr/>
        <p:txBody>
          <a:bodyPr/>
          <a:lstStyle/>
          <a:p>
            <a:fld id="{27B5B4E9-0313-4949-9CA1-0E585048ABAC}" type="slidenum">
              <a:rPr lang="de-DE" smtClean="0"/>
              <a:pPr/>
              <a:t>‹Nr.›</a:t>
            </a:fld>
            <a:endParaRPr lang="de-DE" dirty="0"/>
          </a:p>
        </p:txBody>
      </p:sp>
      <p:sp>
        <p:nvSpPr>
          <p:cNvPr id="3" name="Textfeld 2">
            <a:extLst>
              <a:ext uri="{FF2B5EF4-FFF2-40B4-BE49-F238E27FC236}">
                <a16:creationId xmlns:a16="http://schemas.microsoft.com/office/drawing/2014/main" id="{22CBCD29-F51A-45BC-BB42-C0BE4B38E2D5}"/>
              </a:ext>
            </a:extLst>
          </p:cNvPr>
          <p:cNvSpPr txBox="1"/>
          <p:nvPr userDrawn="1"/>
        </p:nvSpPr>
        <p:spPr>
          <a:xfrm>
            <a:off x="552616" y="1412875"/>
            <a:ext cx="10223904" cy="4321175"/>
          </a:xfrm>
          <a:prstGeom prst="rect">
            <a:avLst/>
          </a:prstGeom>
          <a:noFill/>
        </p:spPr>
        <p:txBody>
          <a:bodyPr wrap="square" lIns="0" tIns="0" rIns="0" bIns="0" rtlCol="0">
            <a:noAutofit/>
          </a:bodyPr>
          <a:lstStyle/>
          <a:p>
            <a:pPr>
              <a:lnSpc>
                <a:spcPct val="110000"/>
              </a:lnSpc>
              <a:spcBef>
                <a:spcPts val="400"/>
              </a:spcBef>
            </a:pPr>
            <a:r>
              <a:rPr lang="de-DE" sz="800" dirty="0"/>
              <a:t>Die in der Präsentation angesprochenen Inhalte stellen weder ein Angebot zum Erwerb noch eine Aufforderung oder Empfehlung zum Kauf oder Verkauf von Investmentfonds oder sonstigen Wertpapieren dar. Die Veröffentlichung der Inhalte stellen auch keine Anlageberatung dar. Die in der Präsentation bereitgestellten Dokumente und Inhalte sind ausschließlich zur Information bestimmt. Diese Informationen können dem Börsen- bzw. Fondsinteressierten als Anregung dienen, ersetzen jedoch in keinem Fall eine Beratung durch einen professionellen Vermittler von Fondsanteilen oder eine eigene Recherche. Eine Investitionsentscheidung bzgl. irgendwelcher Wertpapiere sollte auf Grundlage eines Beratungsgespräches erfolgen und auf keinen Fall auf Grundlage der Präsentation. Daher ist die Haftung für Vermögensschäden, die aus der Heranziehung der Präsentation erfolgten Ausführungen für die eigene Anlageentscheidung möglicherweise resultieren können, grundsätzlich ausgeschlossen. Wir weisen darauf hin, dass bestimmte Wertpapiere wie z.B. Aktien(fonds-) </a:t>
            </a:r>
            <a:r>
              <a:rPr lang="de-DE" sz="800" dirty="0" err="1"/>
              <a:t>investments</a:t>
            </a:r>
            <a:r>
              <a:rPr lang="de-DE" sz="800" dirty="0"/>
              <a:t> grundsätzlich mit höheren Risiken verbunden sind. Die Präsentation kann durch aktuelle Entwicklungen überholt sein, ohne dass die bereitgestellten Inhalte geändert wurden. </a:t>
            </a:r>
          </a:p>
          <a:p>
            <a:pPr>
              <a:lnSpc>
                <a:spcPct val="110000"/>
              </a:lnSpc>
              <a:spcBef>
                <a:spcPts val="400"/>
              </a:spcBef>
            </a:pPr>
            <a:r>
              <a:rPr lang="de-DE" sz="800" dirty="0"/>
              <a:t>Mit den in der Präsentation vorgestellten Investmentfonds sind sowohl Chancen als auch Risiken verbunden. Neben dem allgemeinen Markt- und Kursrisiko, besteht bei allen Anlageprodukten ein </a:t>
            </a:r>
            <a:r>
              <a:rPr lang="de-DE" sz="800" dirty="0" err="1"/>
              <a:t>Emittentenrisiko</a:t>
            </a:r>
            <a:r>
              <a:rPr lang="de-DE" sz="800" dirty="0"/>
              <a:t>. Daneben kommen produktspezifische Risiken in Betracht, wie z.B. ggf. bestehende Wechselkursrisiken. Wir empfehlen Ihnen daher, sich vor einer Anlageentscheidung intensiv mit dem Verhältnis von Chancen und Risiken Ihrer Anlage auseinanderzusetzen und umfassend zu informieren. Detaillierte Informationen hierzu erhalten Sie auf der Internetseite www.alte-leipziger.de im Bereich Investmentfonds. Allein verbindliche Grundlage für den Erwerb von Fondsanteilen ist grundsätzlich der jeweils aktuelle (vereinfachte) Verkaufsprospekt /die wesentlichen Anlegerinformationen (einschließlich der Informationen über die Vertriebsprovisionen/Ausgabeaufschläge, die Kosten und die Verwaltungsvergütung der Fonds), der jeweils aktuelle Jahresbericht und - falls dieser älter als 8 Monate ist - dem letzten Halbjahresbericht.</a:t>
            </a:r>
          </a:p>
          <a:p>
            <a:pPr>
              <a:lnSpc>
                <a:spcPct val="110000"/>
              </a:lnSpc>
              <a:spcBef>
                <a:spcPts val="400"/>
              </a:spcBef>
            </a:pPr>
            <a:r>
              <a:rPr lang="de-DE" sz="800" dirty="0"/>
              <a:t>Alle genannten Unterlagen und weitergehendes Informationsmaterial erhalten Sie bei Ihrem Vermittler oder der ALTE LEIPZIGER Trust Investment-GmbH, Alte Leipziger-Platz 1, 61440 Oberursel, www.alte-leipziger.de. Wertentwicklungen der Vergangenheit bieten keine Gewähr für zukünftige Ergebnisse. Diese können niedriger oder höher ausfallen. Bei den in dieser Präsentation enthaltenen Darstellungen handelt es sich um Werbung gemäß § 31 Abs. 2 WpHG. Alle Angaben erfolgen ohne Gewähr. Die ALTE LEIPZIGER Trust Investment-Gesellschaft mbH hat diese Präsentation nach bestem Wissen erstellt und die Inhalte sorgfältig erarbeitet. Die Informationen werden ständig geprüft und aktualisiert. Gleichwohl kann man Fehler nie ganz ausschließen. Bitte haben Sie deshalb Verständnis dafür, dass wir keine Garantie und Haftung für die Aktualität, Richtigkeit und Vollständigkeit übernehmen. Infolgedessen haften wir nicht für direkte, indirekte, zufällige oder besondere Schäden, die Ihnen oder Dritten entstehen. Der Haftungsausschluss gilt nicht für vorsätzlich oder grob fahrlässiges Handeln oder bei Nichtvorhandensein zugesicherter Eigenschaften.</a:t>
            </a:r>
          </a:p>
          <a:p>
            <a:pPr>
              <a:lnSpc>
                <a:spcPct val="110000"/>
              </a:lnSpc>
              <a:spcBef>
                <a:spcPts val="400"/>
              </a:spcBef>
            </a:pPr>
            <a:r>
              <a:rPr lang="de-DE" sz="800" dirty="0"/>
              <a:t>Marken und Logos sind international markenrechtlich geschützt. Es ist nicht gestattet, diese Marken und Logos ohne unsere vorherige schriftliche Zustimmung zu nutzen. Inhalt, Darstellung und Struktur dieser Präsentation sind urheberrechtlich geschützt und eine Nutzung, Verwendung, Reproduktion oder Weitergabe an Dritte – ganz oder teilweise – ist nur mit unserer ausdrücklichen vorherigen schriftlichen Zustimmung zulässig. Alle Rechte sind vorbehalten. © ALTE LEIPZIGER Trust Investment-Gesellschaft mbH, Alte Leipziger-Platz 1, D-61440 Oberursel.</a:t>
            </a:r>
          </a:p>
          <a:p>
            <a:pPr>
              <a:lnSpc>
                <a:spcPct val="110000"/>
              </a:lnSpc>
              <a:spcBef>
                <a:spcPts val="400"/>
              </a:spcBef>
            </a:pPr>
            <a:endParaRPr lang="de-DE" sz="800" dirty="0"/>
          </a:p>
          <a:p>
            <a:pPr>
              <a:lnSpc>
                <a:spcPct val="110000"/>
              </a:lnSpc>
              <a:spcBef>
                <a:spcPts val="400"/>
              </a:spcBef>
            </a:pPr>
            <a:r>
              <a:rPr lang="de-DE" sz="800" b="1" dirty="0"/>
              <a:t>Bitte beachten Sie folgende zusätzliche Hinweise für AL Trust-Fonds:</a:t>
            </a:r>
          </a:p>
          <a:p>
            <a:pPr>
              <a:lnSpc>
                <a:spcPct val="110000"/>
              </a:lnSpc>
              <a:spcBef>
                <a:spcPts val="400"/>
              </a:spcBef>
            </a:pPr>
            <a:r>
              <a:rPr lang="de-DE" sz="800" dirty="0"/>
              <a:t>AL Trust €uro Cash (WKN 847 178): Für diesen Fonds können mehr als 35 Prozent des Wertes des Sondervermögens in Geldmarktinstrumente folgender Aussteller erworben werden: Bundesrepublik Deutschland, Bundesländer der Bundesrepublik Deutschland, Europäische Gemeinschaften, Andere Mitgliedstaaten der Europäischen Union, Andere Vertragsstaaten des Abkommens über den Europäischen Wirtschaftsraum. Details hierzu entnehmen Sie dem Verkaufsprospekt.</a:t>
            </a:r>
          </a:p>
          <a:p>
            <a:pPr>
              <a:lnSpc>
                <a:spcPct val="110000"/>
              </a:lnSpc>
              <a:spcBef>
                <a:spcPts val="400"/>
              </a:spcBef>
            </a:pPr>
            <a:r>
              <a:rPr lang="de-DE" sz="800" dirty="0"/>
              <a:t>AL Trust €uro Short Term (WKN 847 169): Für diesen Fonds können mehr als 35 Prozent des Wertes des Sondervermögens in Wertpapiere und Geldmarktinstrumente folgender Aussteller erworben werden: Bundesrepublik Deutschland, Bundesländer der Bundesrepublik Deutschland, Europäische Gemeinschaften, Andere Mitgliedstaaten der Europäischen Union, Andere Vertragsstaaten des Abkommens über den Europäischen Wirtschaftsraum (EWR), Andere Mitgliedstaaten der Organisation für wirtschaftliche Zusammenarbeit und Entwicklung, die nicht Mitglied des EWR sind. Details hierzu entnehmen Sie dem Verkaufsprospekt.</a:t>
            </a:r>
          </a:p>
          <a:p>
            <a:pPr>
              <a:lnSpc>
                <a:spcPct val="110000"/>
              </a:lnSpc>
              <a:spcBef>
                <a:spcPts val="400"/>
              </a:spcBef>
            </a:pPr>
            <a:r>
              <a:rPr lang="de-DE" sz="800" dirty="0"/>
              <a:t>AL Trust €uro Renten (WKN 847 161): Für diesen Fonds können mehr als 35 Prozent des Wertes des Sondervermögens in Wertpapiere und Geldmarktinstrumente folgender Aussteller erworben werden: Bundesrepublik Deutschland, Bundesländer der Bundesrepublik Deutschland, Europäische Gemeinschaften, Andere Mitgliedstaaten der Europäischen Union, Andere Vertragsstaaten des Abkommens über den Europäischen Wirtschaftsraum (EWR), Andere Mitgliedstaaten der Organisation für wirtschaftliche Zusammenarbeit und Entwicklung, die nicht Mitglied des EWR sind. Details hierzu entnehmen Sie dem Verkaufsprospekt.</a:t>
            </a:r>
          </a:p>
          <a:p>
            <a:pPr>
              <a:lnSpc>
                <a:spcPct val="110000"/>
              </a:lnSpc>
              <a:spcBef>
                <a:spcPts val="400"/>
              </a:spcBef>
            </a:pPr>
            <a:r>
              <a:rPr lang="de-DE" sz="800" dirty="0"/>
              <a:t>© Alte Leipziger Trust Investment-GmbH</a:t>
            </a:r>
          </a:p>
        </p:txBody>
      </p:sp>
      <p:sp>
        <p:nvSpPr>
          <p:cNvPr id="8" name="Textfeld 7">
            <a:extLst>
              <a:ext uri="{FF2B5EF4-FFF2-40B4-BE49-F238E27FC236}">
                <a16:creationId xmlns:a16="http://schemas.microsoft.com/office/drawing/2014/main" id="{18F5828A-AF2B-499A-9D92-48963BA9685E}"/>
              </a:ext>
            </a:extLst>
          </p:cNvPr>
          <p:cNvSpPr txBox="1"/>
          <p:nvPr userDrawn="1"/>
        </p:nvSpPr>
        <p:spPr>
          <a:xfrm>
            <a:off x="552615" y="115888"/>
            <a:ext cx="5471947" cy="721693"/>
          </a:xfrm>
          <a:prstGeom prst="rect">
            <a:avLst/>
          </a:prstGeom>
          <a:noFill/>
        </p:spPr>
        <p:txBody>
          <a:bodyPr wrap="square" lIns="0" tIns="0" rIns="0" bIns="54000" rtlCol="0" anchor="ctr" anchorCtr="0">
            <a:noAutofit/>
          </a:bodyPr>
          <a:lstStyle/>
          <a:p>
            <a:pPr algn="l">
              <a:lnSpc>
                <a:spcPct val="90000"/>
              </a:lnSpc>
              <a:spcBef>
                <a:spcPts val="0"/>
              </a:spcBef>
            </a:pPr>
            <a:r>
              <a:rPr lang="de-DE" sz="2400" dirty="0">
                <a:solidFill>
                  <a:schemeClr val="bg1"/>
                </a:solidFill>
              </a:rPr>
              <a:t>Rechtliche Hinweise</a:t>
            </a:r>
          </a:p>
        </p:txBody>
      </p:sp>
    </p:spTree>
    <p:extLst>
      <p:ext uri="{BB962C8B-B14F-4D97-AF65-F5344CB8AC3E}">
        <p14:creationId xmlns:p14="http://schemas.microsoft.com/office/powerpoint/2010/main" val="523363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2 Zeilen – ALH Gruppe">
    <p:bg>
      <p:bgPr>
        <a:solidFill>
          <a:srgbClr val="DCDCE0"/>
        </a:solid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7F41B65-FE90-46D9-BB61-15FFD4EF61A3}"/>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2" name="Textplatzhalter 5">
            <a:extLst>
              <a:ext uri="{FF2B5EF4-FFF2-40B4-BE49-F238E27FC236}">
                <a16:creationId xmlns:a16="http://schemas.microsoft.com/office/drawing/2014/main" id="{A052AF34-CD7C-46EA-B49B-BFBE50524702}"/>
              </a:ext>
            </a:extLst>
          </p:cNvPr>
          <p:cNvSpPr>
            <a:spLocks noGrp="1" noChangeAspect="1"/>
          </p:cNvSpPr>
          <p:nvPr>
            <p:ph type="body" sz="quarter" idx="20"/>
          </p:nvPr>
        </p:nvSpPr>
        <p:spPr>
          <a:xfrm>
            <a:off x="9182495" y="5938894"/>
            <a:ext cx="3023793" cy="936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6"/>
            <a:ext cx="4680000" cy="1224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8" name="Textplatzhalter 2">
            <a:extLst>
              <a:ext uri="{FF2B5EF4-FFF2-40B4-BE49-F238E27FC236}">
                <a16:creationId xmlns:a16="http://schemas.microsoft.com/office/drawing/2014/main" id="{D6803FF0-2640-4326-B383-3FC301C9080D}"/>
              </a:ext>
            </a:extLst>
          </p:cNvPr>
          <p:cNvSpPr>
            <a:spLocks noGrp="1"/>
          </p:cNvSpPr>
          <p:nvPr>
            <p:ph type="body" sz="quarter" idx="18" hasCustomPrompt="1"/>
          </p:nvPr>
        </p:nvSpPr>
        <p:spPr>
          <a:xfrm>
            <a:off x="550862" y="2350800"/>
            <a:ext cx="4680000" cy="432000"/>
          </a:xfrm>
        </p:spPr>
        <p:txBody>
          <a:bodyPr/>
          <a:lstStyle>
            <a:lvl1pPr marL="0" indent="0">
              <a:lnSpc>
                <a:spcPct val="100000"/>
              </a:lnSpc>
              <a:spcBef>
                <a:spcPts val="0"/>
              </a:spcBef>
              <a:buFont typeface="Arial" panose="020B0604020202020204" pitchFamily="34" charset="0"/>
              <a:buNone/>
              <a:defRPr sz="1200" b="1">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2160736722"/>
      </p:ext>
    </p:extLst>
  </p:cSld>
  <p:clrMapOvr>
    <a:masterClrMapping/>
  </p:clrMapOvr>
  <p:extLst>
    <p:ext uri="{DCECCB84-F9BA-43D5-87BE-67443E8EF086}">
      <p15:sldGuideLst xmlns:p15="http://schemas.microsoft.com/office/powerpoint/2012/main">
        <p15:guide id="1" orient="horz" pos="119" userDrawn="1">
          <p15:clr>
            <a:srgbClr val="FBAE40"/>
          </p15:clr>
        </p15:guide>
        <p15:guide id="2" orient="horz" pos="663" userDrawn="1">
          <p15:clr>
            <a:srgbClr val="FBAE40"/>
          </p15:clr>
        </p15:guide>
        <p15:guide id="3" orient="horz" pos="14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2 Zeilen – Alte Leipziger">
    <p:bg>
      <p:bgPr>
        <a:solidFill>
          <a:srgbClr val="DCDCE0"/>
        </a:solidFill>
        <a:effectLst/>
      </p:bgPr>
    </p:bg>
    <p:spTree>
      <p:nvGrpSpPr>
        <p:cNvPr id="1" name=""/>
        <p:cNvGrpSpPr/>
        <p:nvPr/>
      </p:nvGrpSpPr>
      <p:grpSpPr>
        <a:xfrm>
          <a:off x="0" y="0"/>
          <a:ext cx="0" cy="0"/>
          <a:chOff x="0" y="0"/>
          <a:chExt cx="0" cy="0"/>
        </a:xfrm>
      </p:grpSpPr>
      <p:sp>
        <p:nvSpPr>
          <p:cNvPr id="10" name="Bildplatzhalter 6">
            <a:extLst>
              <a:ext uri="{FF2B5EF4-FFF2-40B4-BE49-F238E27FC236}">
                <a16:creationId xmlns:a16="http://schemas.microsoft.com/office/drawing/2014/main" id="{E921CECD-8A0D-4675-8557-AB73ABB703DA}"/>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9" name="Textplatzhalter 5">
            <a:extLst>
              <a:ext uri="{FF2B5EF4-FFF2-40B4-BE49-F238E27FC236}">
                <a16:creationId xmlns:a16="http://schemas.microsoft.com/office/drawing/2014/main" id="{45B19289-0B6D-4F1A-81C8-54D53906FA61}"/>
              </a:ext>
            </a:extLst>
          </p:cNvPr>
          <p:cNvSpPr>
            <a:spLocks noGrp="1" noChangeAspect="1"/>
          </p:cNvSpPr>
          <p:nvPr>
            <p:ph type="body" sz="quarter" idx="22"/>
          </p:nvPr>
        </p:nvSpPr>
        <p:spPr>
          <a:xfrm>
            <a:off x="9182495" y="5938894"/>
            <a:ext cx="3023793" cy="936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6"/>
            <a:ext cx="4680000" cy="1224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13" name="Textplatzhalter 2">
            <a:extLst>
              <a:ext uri="{FF2B5EF4-FFF2-40B4-BE49-F238E27FC236}">
                <a16:creationId xmlns:a16="http://schemas.microsoft.com/office/drawing/2014/main" id="{814F09D9-54A0-4E45-A7B0-C6466A04ECAF}"/>
              </a:ext>
            </a:extLst>
          </p:cNvPr>
          <p:cNvSpPr>
            <a:spLocks noGrp="1"/>
          </p:cNvSpPr>
          <p:nvPr>
            <p:ph type="body" sz="quarter" idx="18" hasCustomPrompt="1"/>
          </p:nvPr>
        </p:nvSpPr>
        <p:spPr>
          <a:xfrm>
            <a:off x="550862" y="2350800"/>
            <a:ext cx="4680000" cy="432000"/>
          </a:xfrm>
        </p:spPr>
        <p:txBody>
          <a:bodyPr/>
          <a:lstStyle>
            <a:lvl1pPr marL="0" indent="0">
              <a:lnSpc>
                <a:spcPct val="100000"/>
              </a:lnSpc>
              <a:spcBef>
                <a:spcPts val="0"/>
              </a:spcBef>
              <a:buFont typeface="Arial" panose="020B0604020202020204" pitchFamily="34" charset="0"/>
              <a:buNone/>
              <a:defRPr sz="1200">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1607261717"/>
      </p:ext>
    </p:extLst>
  </p:cSld>
  <p:clrMapOvr>
    <a:masterClrMapping/>
  </p:clrMapOvr>
  <p:extLst>
    <p:ext uri="{DCECCB84-F9BA-43D5-87BE-67443E8EF086}">
      <p15:sldGuideLst xmlns:p15="http://schemas.microsoft.com/office/powerpoint/2012/main">
        <p15:guide id="2" orient="horz" pos="663">
          <p15:clr>
            <a:srgbClr val="FBAE40"/>
          </p15:clr>
        </p15:guide>
        <p15:guide id="4" orient="horz" pos="1480" userDrawn="1">
          <p15:clr>
            <a:srgbClr val="FBAE40"/>
          </p15:clr>
        </p15:guide>
        <p15:guide id="6" orient="horz" pos="1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3 Zeilen – Alte Leipziger">
    <p:bg>
      <p:bgPr>
        <a:solidFill>
          <a:srgbClr val="DCDCE0"/>
        </a:solidFill>
        <a:effectLst/>
      </p:bgPr>
    </p:bg>
    <p:spTree>
      <p:nvGrpSpPr>
        <p:cNvPr id="1" name=""/>
        <p:cNvGrpSpPr/>
        <p:nvPr/>
      </p:nvGrpSpPr>
      <p:grpSpPr>
        <a:xfrm>
          <a:off x="0" y="0"/>
          <a:ext cx="0" cy="0"/>
          <a:chOff x="0" y="0"/>
          <a:chExt cx="0" cy="0"/>
        </a:xfrm>
      </p:grpSpPr>
      <p:sp>
        <p:nvSpPr>
          <p:cNvPr id="10" name="Bildplatzhalter 6">
            <a:extLst>
              <a:ext uri="{FF2B5EF4-FFF2-40B4-BE49-F238E27FC236}">
                <a16:creationId xmlns:a16="http://schemas.microsoft.com/office/drawing/2014/main" id="{8582DA97-A44C-47C4-86CE-9648749DFFC0}"/>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5" name="Textplatzhalter 5">
            <a:extLst>
              <a:ext uri="{FF2B5EF4-FFF2-40B4-BE49-F238E27FC236}">
                <a16:creationId xmlns:a16="http://schemas.microsoft.com/office/drawing/2014/main" id="{06D72ED7-33FF-443D-8366-724511507DE4}"/>
              </a:ext>
            </a:extLst>
          </p:cNvPr>
          <p:cNvSpPr>
            <a:spLocks noGrp="1" noChangeAspect="1"/>
          </p:cNvSpPr>
          <p:nvPr>
            <p:ph type="body" sz="quarter" idx="11"/>
          </p:nvPr>
        </p:nvSpPr>
        <p:spPr>
          <a:xfrm>
            <a:off x="0" y="0"/>
            <a:ext cx="7931484" cy="5013176"/>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318" t="-11776" r="318" b="2586"/>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1" name="Textplatzhalter 5">
            <a:extLst>
              <a:ext uri="{FF2B5EF4-FFF2-40B4-BE49-F238E27FC236}">
                <a16:creationId xmlns:a16="http://schemas.microsoft.com/office/drawing/2014/main" id="{1636E556-7A27-48F2-8546-2178117258EF}"/>
              </a:ext>
            </a:extLst>
          </p:cNvPr>
          <p:cNvSpPr>
            <a:spLocks noGrp="1" noChangeAspect="1"/>
          </p:cNvSpPr>
          <p:nvPr>
            <p:ph type="body" sz="quarter" idx="22"/>
          </p:nvPr>
        </p:nvSpPr>
        <p:spPr>
          <a:xfrm>
            <a:off x="9182495" y="5938894"/>
            <a:ext cx="3023793" cy="936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6"/>
            <a:ext cx="5616000" cy="1800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7" name="Textplatzhalter 2">
            <a:extLst>
              <a:ext uri="{FF2B5EF4-FFF2-40B4-BE49-F238E27FC236}">
                <a16:creationId xmlns:a16="http://schemas.microsoft.com/office/drawing/2014/main" id="{45E47B02-991D-42FA-A893-529D2ADC6441}"/>
              </a:ext>
            </a:extLst>
          </p:cNvPr>
          <p:cNvSpPr>
            <a:spLocks noGrp="1"/>
          </p:cNvSpPr>
          <p:nvPr>
            <p:ph type="body" sz="quarter" idx="18" hasCustomPrompt="1"/>
          </p:nvPr>
        </p:nvSpPr>
        <p:spPr>
          <a:xfrm>
            <a:off x="550862" y="2924992"/>
            <a:ext cx="5616000" cy="432000"/>
          </a:xfrm>
        </p:spPr>
        <p:txBody>
          <a:bodyPr/>
          <a:lstStyle>
            <a:lvl1pPr marL="0" indent="0">
              <a:lnSpc>
                <a:spcPct val="100000"/>
              </a:lnSpc>
              <a:spcBef>
                <a:spcPts val="0"/>
              </a:spcBef>
              <a:buFont typeface="Arial" panose="020B0604020202020204" pitchFamily="34" charset="0"/>
              <a:buNone/>
              <a:defRPr sz="1200">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809555158"/>
      </p:ext>
    </p:extLst>
  </p:cSld>
  <p:clrMapOvr>
    <a:masterClrMapping/>
  </p:clrMapOvr>
  <p:extLst>
    <p:ext uri="{DCECCB84-F9BA-43D5-87BE-67443E8EF086}">
      <p15:sldGuideLst xmlns:p15="http://schemas.microsoft.com/office/powerpoint/2012/main">
        <p15:guide id="2" orient="horz" pos="119" userDrawn="1">
          <p15:clr>
            <a:srgbClr val="FBAE40"/>
          </p15:clr>
        </p15:guide>
        <p15:guide id="3" orient="horz" pos="663" userDrawn="1">
          <p15:clr>
            <a:srgbClr val="FBAE40"/>
          </p15:clr>
        </p15:guide>
        <p15:guide id="4" orient="horz" pos="1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2 Zeilen – Hallesche">
    <p:bg>
      <p:bgPr>
        <a:solidFill>
          <a:srgbClr val="DCDCE0"/>
        </a:solidFill>
        <a:effectLst/>
      </p:bgPr>
    </p:bg>
    <p:spTree>
      <p:nvGrpSpPr>
        <p:cNvPr id="1" name=""/>
        <p:cNvGrpSpPr/>
        <p:nvPr/>
      </p:nvGrpSpPr>
      <p:grpSpPr>
        <a:xfrm>
          <a:off x="0" y="0"/>
          <a:ext cx="0" cy="0"/>
          <a:chOff x="0" y="0"/>
          <a:chExt cx="0" cy="0"/>
        </a:xfrm>
      </p:grpSpPr>
      <p:sp>
        <p:nvSpPr>
          <p:cNvPr id="10" name="Bildplatzhalter 6">
            <a:extLst>
              <a:ext uri="{FF2B5EF4-FFF2-40B4-BE49-F238E27FC236}">
                <a16:creationId xmlns:a16="http://schemas.microsoft.com/office/drawing/2014/main" id="{C4518FAE-4FD5-422E-87F1-3658D98ADF4E}"/>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6" name="Textplatzhalter 5">
            <a:extLst>
              <a:ext uri="{FF2B5EF4-FFF2-40B4-BE49-F238E27FC236}">
                <a16:creationId xmlns:a16="http://schemas.microsoft.com/office/drawing/2014/main" id="{FC55284D-D748-49EB-885D-AD6F3C474CA1}"/>
              </a:ext>
            </a:extLst>
          </p:cNvPr>
          <p:cNvSpPr>
            <a:spLocks noGrp="1" noChangeAspect="1"/>
          </p:cNvSpPr>
          <p:nvPr>
            <p:ph type="body" sz="quarter" idx="11"/>
          </p:nvPr>
        </p:nvSpPr>
        <p:spPr>
          <a:xfrm>
            <a:off x="0" y="0"/>
            <a:ext cx="6692400" cy="4230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69" t="-9701" r="269" b="511"/>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3" name="Textplatzhalter 5">
            <a:extLst>
              <a:ext uri="{FF2B5EF4-FFF2-40B4-BE49-F238E27FC236}">
                <a16:creationId xmlns:a16="http://schemas.microsoft.com/office/drawing/2014/main" id="{17C52241-D301-4276-B46A-9A632CCC4B4E}"/>
              </a:ext>
            </a:extLst>
          </p:cNvPr>
          <p:cNvSpPr>
            <a:spLocks noGrp="1" noChangeAspect="1"/>
          </p:cNvSpPr>
          <p:nvPr>
            <p:ph type="body" sz="quarter" idx="20"/>
          </p:nvPr>
        </p:nvSpPr>
        <p:spPr>
          <a:xfrm>
            <a:off x="9182495" y="5938894"/>
            <a:ext cx="3023793" cy="936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6"/>
            <a:ext cx="4680000" cy="1224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12" name="Textplatzhalter 2">
            <a:extLst>
              <a:ext uri="{FF2B5EF4-FFF2-40B4-BE49-F238E27FC236}">
                <a16:creationId xmlns:a16="http://schemas.microsoft.com/office/drawing/2014/main" id="{914AA60A-A70A-4DFB-A285-263F5E4549B8}"/>
              </a:ext>
            </a:extLst>
          </p:cNvPr>
          <p:cNvSpPr>
            <a:spLocks noGrp="1"/>
          </p:cNvSpPr>
          <p:nvPr>
            <p:ph type="body" sz="quarter" idx="18" hasCustomPrompt="1"/>
          </p:nvPr>
        </p:nvSpPr>
        <p:spPr>
          <a:xfrm>
            <a:off x="550862" y="2350800"/>
            <a:ext cx="4680000" cy="432000"/>
          </a:xfrm>
        </p:spPr>
        <p:txBody>
          <a:bodyPr/>
          <a:lstStyle>
            <a:lvl1pPr marL="0" indent="0">
              <a:lnSpc>
                <a:spcPct val="100000"/>
              </a:lnSpc>
              <a:spcBef>
                <a:spcPts val="0"/>
              </a:spcBef>
              <a:buFont typeface="Arial" panose="020B0604020202020204" pitchFamily="34" charset="0"/>
              <a:buNone/>
              <a:defRPr sz="1200">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3641275506"/>
      </p:ext>
    </p:extLst>
  </p:cSld>
  <p:clrMapOvr>
    <a:masterClrMapping/>
  </p:clrMapOvr>
  <p:extLst>
    <p:ext uri="{DCECCB84-F9BA-43D5-87BE-67443E8EF086}">
      <p15:sldGuideLst xmlns:p15="http://schemas.microsoft.com/office/powerpoint/2012/main">
        <p15:guide id="2" orient="horz" pos="663">
          <p15:clr>
            <a:srgbClr val="FBAE40"/>
          </p15:clr>
        </p15:guide>
        <p15:guide id="5" orient="horz" pos="1480" userDrawn="1">
          <p15:clr>
            <a:srgbClr val="FBAE40"/>
          </p15:clr>
        </p15:guide>
        <p15:guide id="6" orient="horz" pos="11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elfolie 3 Zeilen – Alte Leipziger">
    <p:bg>
      <p:bgPr>
        <a:solidFill>
          <a:srgbClr val="DCDCE0"/>
        </a:solidFill>
        <a:effectLst/>
      </p:bgPr>
    </p:bg>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06D72ED7-33FF-443D-8366-724511507DE4}"/>
              </a:ext>
            </a:extLst>
          </p:cNvPr>
          <p:cNvSpPr>
            <a:spLocks noGrp="1" noChangeAspect="1"/>
          </p:cNvSpPr>
          <p:nvPr>
            <p:ph type="body" sz="quarter" idx="11"/>
          </p:nvPr>
        </p:nvSpPr>
        <p:spPr>
          <a:xfrm>
            <a:off x="0" y="0"/>
            <a:ext cx="7931484" cy="5013176"/>
          </a:xfrm>
          <a:blipFill>
            <a:blip r:embed="rId2">
              <a:extLst>
                <a:ext uri="{96DAC541-7B7A-43D3-8B79-37D633B846F1}">
                  <asvg:svgBlip xmlns:asvg="http://schemas.microsoft.com/office/drawing/2016/SVG/main" r:embed="rId3"/>
                </a:ext>
              </a:extLst>
            </a:blip>
            <a:stretch>
              <a:fillRect l="-318" t="-11776" r="318" b="2586"/>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1" name="Textplatzhalter 5">
            <a:extLst>
              <a:ext uri="{FF2B5EF4-FFF2-40B4-BE49-F238E27FC236}">
                <a16:creationId xmlns:a16="http://schemas.microsoft.com/office/drawing/2014/main" id="{1636E556-7A27-48F2-8546-2178117258EF}"/>
              </a:ext>
            </a:extLst>
          </p:cNvPr>
          <p:cNvSpPr>
            <a:spLocks noGrp="1" noChangeAspect="1"/>
          </p:cNvSpPr>
          <p:nvPr>
            <p:ph type="body" sz="quarter" idx="22"/>
          </p:nvPr>
        </p:nvSpPr>
        <p:spPr>
          <a:xfrm>
            <a:off x="9181085" y="5934878"/>
            <a:ext cx="3023793" cy="936000"/>
          </a:xfrm>
          <a:blipFill dpi="0" rotWithShape="1">
            <a:blip r:embed="rId4"/>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dirty="0"/>
              <a:t>Mastertextformat bearbeiten</a:t>
            </a:r>
          </a:p>
        </p:txBody>
      </p:sp>
      <p:sp>
        <p:nvSpPr>
          <p:cNvPr id="2" name="Titel 1"/>
          <p:cNvSpPr>
            <a:spLocks noGrp="1"/>
          </p:cNvSpPr>
          <p:nvPr>
            <p:ph type="ctrTitle" hasCustomPrompt="1"/>
          </p:nvPr>
        </p:nvSpPr>
        <p:spPr>
          <a:xfrm>
            <a:off x="550863" y="1052736"/>
            <a:ext cx="5616000" cy="1800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7" name="Textplatzhalter 2">
            <a:extLst>
              <a:ext uri="{FF2B5EF4-FFF2-40B4-BE49-F238E27FC236}">
                <a16:creationId xmlns:a16="http://schemas.microsoft.com/office/drawing/2014/main" id="{45E47B02-991D-42FA-A893-529D2ADC6441}"/>
              </a:ext>
            </a:extLst>
          </p:cNvPr>
          <p:cNvSpPr>
            <a:spLocks noGrp="1"/>
          </p:cNvSpPr>
          <p:nvPr>
            <p:ph type="body" sz="quarter" idx="18" hasCustomPrompt="1"/>
          </p:nvPr>
        </p:nvSpPr>
        <p:spPr>
          <a:xfrm>
            <a:off x="550862" y="2924992"/>
            <a:ext cx="5616000" cy="432000"/>
          </a:xfrm>
        </p:spPr>
        <p:txBody>
          <a:bodyPr/>
          <a:lstStyle>
            <a:lvl1pPr marL="0" indent="0">
              <a:lnSpc>
                <a:spcPct val="100000"/>
              </a:lnSpc>
              <a:spcBef>
                <a:spcPts val="0"/>
              </a:spcBef>
              <a:buFont typeface="Arial" panose="020B0604020202020204" pitchFamily="34" charset="0"/>
              <a:buNone/>
              <a:defRPr sz="1200">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3675312423"/>
      </p:ext>
    </p:extLst>
  </p:cSld>
  <p:clrMapOvr>
    <a:masterClrMapping/>
  </p:clrMapOvr>
  <p:extLst>
    <p:ext uri="{DCECCB84-F9BA-43D5-87BE-67443E8EF086}">
      <p15:sldGuideLst xmlns:p15="http://schemas.microsoft.com/office/powerpoint/2012/main">
        <p15:guide id="2" orient="horz" pos="119">
          <p15:clr>
            <a:srgbClr val="FBAE40"/>
          </p15:clr>
        </p15:guide>
        <p15:guide id="3" orient="horz" pos="663">
          <p15:clr>
            <a:srgbClr val="FBAE40"/>
          </p15:clr>
        </p15:guide>
        <p15:guide id="4" orient="horz" pos="1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Zeilen – Hallesche">
    <p:bg>
      <p:bgPr>
        <a:solidFill>
          <a:srgbClr val="DCDCE0"/>
        </a:solidFill>
        <a:effectLst/>
      </p:bgPr>
    </p:bg>
    <p:spTree>
      <p:nvGrpSpPr>
        <p:cNvPr id="1" name=""/>
        <p:cNvGrpSpPr/>
        <p:nvPr/>
      </p:nvGrpSpPr>
      <p:grpSpPr>
        <a:xfrm>
          <a:off x="0" y="0"/>
          <a:ext cx="0" cy="0"/>
          <a:chOff x="0" y="0"/>
          <a:chExt cx="0" cy="0"/>
        </a:xfrm>
      </p:grpSpPr>
      <p:sp>
        <p:nvSpPr>
          <p:cNvPr id="12" name="Bildplatzhalter 6">
            <a:extLst>
              <a:ext uri="{FF2B5EF4-FFF2-40B4-BE49-F238E27FC236}">
                <a16:creationId xmlns:a16="http://schemas.microsoft.com/office/drawing/2014/main" id="{559ADFDF-A756-4A55-93F6-BEABC774D339}"/>
              </a:ext>
            </a:extLst>
          </p:cNvPr>
          <p:cNvSpPr>
            <a:spLocks noGrp="1"/>
          </p:cNvSpPr>
          <p:nvPr>
            <p:ph type="pic" sz="quarter" idx="19" hasCustomPrompt="1"/>
          </p:nvPr>
        </p:nvSpPr>
        <p:spPr>
          <a:xfrm>
            <a:off x="0" y="0"/>
            <a:ext cx="12192000" cy="6858000"/>
          </a:xfrm>
        </p:spPr>
        <p:txBody>
          <a:bodyPr rIns="540000" anchor="ctr" anchorCtr="0"/>
          <a:lstStyle>
            <a:lvl1pPr algn="r">
              <a:defRPr b="0"/>
            </a:lvl1pPr>
          </a:lstStyle>
          <a:p>
            <a:r>
              <a:rPr lang="de-DE" dirty="0"/>
              <a:t>Bild hinzufügen über </a:t>
            </a:r>
            <a:br>
              <a:rPr lang="de-DE" dirty="0"/>
            </a:br>
            <a:r>
              <a:rPr lang="de-DE" dirty="0"/>
              <a:t>„Einfügen – Bilder“</a:t>
            </a:r>
          </a:p>
        </p:txBody>
      </p:sp>
      <p:sp>
        <p:nvSpPr>
          <p:cNvPr id="5" name="Textplatzhalter 5">
            <a:extLst>
              <a:ext uri="{FF2B5EF4-FFF2-40B4-BE49-F238E27FC236}">
                <a16:creationId xmlns:a16="http://schemas.microsoft.com/office/drawing/2014/main" id="{06D72ED7-33FF-443D-8366-724511507DE4}"/>
              </a:ext>
            </a:extLst>
          </p:cNvPr>
          <p:cNvSpPr>
            <a:spLocks noGrp="1" noChangeAspect="1"/>
          </p:cNvSpPr>
          <p:nvPr>
            <p:ph type="body" sz="quarter" idx="11"/>
          </p:nvPr>
        </p:nvSpPr>
        <p:spPr>
          <a:xfrm>
            <a:off x="0" y="0"/>
            <a:ext cx="7931484" cy="5013176"/>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318" t="-11776" r="318" b="2586"/>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3" name="Textplatzhalter 5">
            <a:extLst>
              <a:ext uri="{FF2B5EF4-FFF2-40B4-BE49-F238E27FC236}">
                <a16:creationId xmlns:a16="http://schemas.microsoft.com/office/drawing/2014/main" id="{AF58EF0E-63CB-431E-A281-D8EC8EFB69B1}"/>
              </a:ext>
            </a:extLst>
          </p:cNvPr>
          <p:cNvSpPr>
            <a:spLocks noGrp="1" noChangeAspect="1"/>
          </p:cNvSpPr>
          <p:nvPr>
            <p:ph type="body" sz="quarter" idx="20"/>
          </p:nvPr>
        </p:nvSpPr>
        <p:spPr>
          <a:xfrm>
            <a:off x="9182495" y="5938894"/>
            <a:ext cx="3023793" cy="936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2" name="Titel 1"/>
          <p:cNvSpPr>
            <a:spLocks noGrp="1"/>
          </p:cNvSpPr>
          <p:nvPr>
            <p:ph type="ctrTitle" hasCustomPrompt="1"/>
          </p:nvPr>
        </p:nvSpPr>
        <p:spPr>
          <a:xfrm>
            <a:off x="550863" y="1052736"/>
            <a:ext cx="5616000" cy="1800000"/>
          </a:xfrm>
        </p:spPr>
        <p:txBody>
          <a:bodyPr anchor="t" anchorCtr="0"/>
          <a:lstStyle>
            <a:lvl1pPr algn="l">
              <a:defRPr sz="4000">
                <a:solidFill>
                  <a:schemeClr val="bg1"/>
                </a:solidFill>
              </a:defRPr>
            </a:lvl1pPr>
          </a:lstStyle>
          <a:p>
            <a:r>
              <a:rPr lang="de-DE" dirty="0"/>
              <a:t>Titel durch Klicken bearbeiten</a:t>
            </a:r>
          </a:p>
        </p:txBody>
      </p:sp>
      <p:sp>
        <p:nvSpPr>
          <p:cNvPr id="3" name="Untertitel 2"/>
          <p:cNvSpPr>
            <a:spLocks noGrp="1"/>
          </p:cNvSpPr>
          <p:nvPr>
            <p:ph type="subTitle" idx="1" hasCustomPrompt="1"/>
          </p:nvPr>
        </p:nvSpPr>
        <p:spPr>
          <a:xfrm>
            <a:off x="550863" y="188640"/>
            <a:ext cx="4680000" cy="216024"/>
          </a:xfrm>
        </p:spPr>
        <p:txBody>
          <a:bodyPr/>
          <a:lstStyle>
            <a:lvl1pPr marL="0" indent="0" algn="l">
              <a:lnSpc>
                <a:spcPct val="100000"/>
              </a:lnSpc>
              <a:spcBef>
                <a:spcPts val="0"/>
              </a:spcBef>
              <a:buNone/>
              <a:defRPr sz="1200" b="1" cap="all" baseline="0">
                <a:solidFill>
                  <a:schemeClr val="bg1"/>
                </a:solidFill>
              </a:defRPr>
            </a:lvl1pPr>
            <a:lvl2pPr marL="0" indent="0" algn="l">
              <a:lnSpc>
                <a:spcPct val="100000"/>
              </a:lnSpc>
              <a:spcBef>
                <a:spcPts val="0"/>
              </a:spcBef>
              <a:buNone/>
              <a:defRPr sz="1200" b="1" cap="all" baseline="0">
                <a:solidFill>
                  <a:schemeClr val="bg1"/>
                </a:solidFill>
              </a:defRPr>
            </a:lvl2pPr>
            <a:lvl3pPr marL="0" indent="0" algn="l">
              <a:lnSpc>
                <a:spcPct val="100000"/>
              </a:lnSpc>
              <a:spcBef>
                <a:spcPts val="0"/>
              </a:spcBef>
              <a:buNone/>
              <a:defRPr sz="1200" b="1" cap="all" baseline="0">
                <a:solidFill>
                  <a:schemeClr val="bg1"/>
                </a:solidFill>
              </a:defRPr>
            </a:lvl3pPr>
            <a:lvl4pPr marL="0" indent="0" algn="l">
              <a:lnSpc>
                <a:spcPct val="100000"/>
              </a:lnSpc>
              <a:spcBef>
                <a:spcPts val="0"/>
              </a:spcBef>
              <a:buNone/>
              <a:defRPr sz="1200" b="1" cap="all" baseline="0">
                <a:solidFill>
                  <a:schemeClr val="bg1"/>
                </a:solidFill>
              </a:defRPr>
            </a:lvl4pPr>
            <a:lvl5pPr marL="0" indent="0" algn="l">
              <a:lnSpc>
                <a:spcPct val="100000"/>
              </a:lnSpc>
              <a:spcBef>
                <a:spcPts val="0"/>
              </a:spcBef>
              <a:buNone/>
              <a:defRPr sz="1200" b="1" cap="all" baseline="0">
                <a:solidFill>
                  <a:schemeClr val="bg1"/>
                </a:solidFill>
              </a:defRPr>
            </a:lvl5pPr>
            <a:lvl6pPr marL="0" indent="0" algn="l">
              <a:lnSpc>
                <a:spcPct val="100000"/>
              </a:lnSpc>
              <a:spcBef>
                <a:spcPts val="0"/>
              </a:spcBef>
              <a:buNone/>
              <a:defRPr sz="1200" b="1" cap="all" baseline="0">
                <a:solidFill>
                  <a:schemeClr val="bg1"/>
                </a:solidFill>
              </a:defRPr>
            </a:lvl6pPr>
            <a:lvl7pPr marL="0" indent="0" algn="l">
              <a:lnSpc>
                <a:spcPct val="100000"/>
              </a:lnSpc>
              <a:spcBef>
                <a:spcPts val="0"/>
              </a:spcBef>
              <a:buNone/>
              <a:defRPr sz="1200" b="1" cap="all" baseline="0">
                <a:solidFill>
                  <a:schemeClr val="bg1"/>
                </a:solidFill>
              </a:defRPr>
            </a:lvl7pPr>
            <a:lvl8pPr marL="0" indent="0" algn="l">
              <a:lnSpc>
                <a:spcPct val="100000"/>
              </a:lnSpc>
              <a:spcBef>
                <a:spcPts val="0"/>
              </a:spcBef>
              <a:buNone/>
              <a:defRPr sz="1200" b="1" cap="all" baseline="0">
                <a:solidFill>
                  <a:schemeClr val="bg1"/>
                </a:solidFill>
              </a:defRPr>
            </a:lvl8pPr>
            <a:lvl9pPr marL="0" indent="0" algn="l">
              <a:lnSpc>
                <a:spcPct val="100000"/>
              </a:lnSpc>
              <a:spcBef>
                <a:spcPts val="0"/>
              </a:spcBef>
              <a:buNone/>
              <a:defRPr sz="1200" b="1" cap="all" baseline="0">
                <a:solidFill>
                  <a:schemeClr val="bg1"/>
                </a:solidFill>
              </a:defRPr>
            </a:lvl9pPr>
          </a:lstStyle>
          <a:p>
            <a:r>
              <a:rPr lang="de-DE" dirty="0"/>
              <a:t>ERGÄNZUNG ZUM TITEL DURCH KLICKEN BEARBEITEN</a:t>
            </a:r>
          </a:p>
        </p:txBody>
      </p:sp>
      <p:sp>
        <p:nvSpPr>
          <p:cNvPr id="7" name="Textplatzhalter 2">
            <a:extLst>
              <a:ext uri="{FF2B5EF4-FFF2-40B4-BE49-F238E27FC236}">
                <a16:creationId xmlns:a16="http://schemas.microsoft.com/office/drawing/2014/main" id="{45E47B02-991D-42FA-A893-529D2ADC6441}"/>
              </a:ext>
            </a:extLst>
          </p:cNvPr>
          <p:cNvSpPr>
            <a:spLocks noGrp="1"/>
          </p:cNvSpPr>
          <p:nvPr>
            <p:ph type="body" sz="quarter" idx="18" hasCustomPrompt="1"/>
          </p:nvPr>
        </p:nvSpPr>
        <p:spPr>
          <a:xfrm>
            <a:off x="550862" y="2924992"/>
            <a:ext cx="5616000" cy="432000"/>
          </a:xfrm>
        </p:spPr>
        <p:txBody>
          <a:bodyPr/>
          <a:lstStyle>
            <a:lvl1pPr marL="0" indent="0">
              <a:lnSpc>
                <a:spcPct val="100000"/>
              </a:lnSpc>
              <a:spcBef>
                <a:spcPts val="0"/>
              </a:spcBef>
              <a:buFont typeface="Arial" panose="020B0604020202020204" pitchFamily="34" charset="0"/>
              <a:buNone/>
              <a:defRPr sz="1200">
                <a:solidFill>
                  <a:schemeClr val="bg1"/>
                </a:solidFill>
              </a:defRPr>
            </a:lvl1pPr>
            <a:lvl2pPr marL="0" indent="0">
              <a:lnSpc>
                <a:spcPct val="100000"/>
              </a:lnSpc>
              <a:spcBef>
                <a:spcPts val="0"/>
              </a:spcBef>
              <a:buFont typeface="Arial" panose="020B0604020202020204" pitchFamily="34" charset="0"/>
              <a:buNone/>
              <a:defRPr sz="1200">
                <a:solidFill>
                  <a:schemeClr val="bg1"/>
                </a:solidFill>
              </a:defRPr>
            </a:lvl2pPr>
            <a:lvl3pPr marL="0" indent="0">
              <a:lnSpc>
                <a:spcPct val="100000"/>
              </a:lnSpc>
              <a:spcBef>
                <a:spcPts val="0"/>
              </a:spcBef>
              <a:buFont typeface="Arial" panose="020B0604020202020204" pitchFamily="34" charset="0"/>
              <a:buNone/>
              <a:defRPr sz="1200">
                <a:solidFill>
                  <a:schemeClr val="bg1"/>
                </a:solidFill>
              </a:defRPr>
            </a:lvl3pPr>
            <a:lvl4pPr marL="0" indent="0">
              <a:lnSpc>
                <a:spcPct val="100000"/>
              </a:lnSpc>
              <a:spcBef>
                <a:spcPts val="0"/>
              </a:spcBef>
              <a:buFont typeface="Arial" panose="020B0604020202020204" pitchFamily="34" charset="0"/>
              <a:buNone/>
              <a:defRPr sz="1200">
                <a:solidFill>
                  <a:schemeClr val="bg1"/>
                </a:solidFill>
              </a:defRPr>
            </a:lvl4pPr>
            <a:lvl5pPr marL="0" indent="0">
              <a:lnSpc>
                <a:spcPct val="100000"/>
              </a:lnSpc>
              <a:spcBef>
                <a:spcPts val="0"/>
              </a:spcBef>
              <a:buFont typeface="Arial" panose="020B0604020202020204" pitchFamily="34" charset="0"/>
              <a:buNone/>
              <a:defRPr sz="1200">
                <a:solidFill>
                  <a:schemeClr val="bg1"/>
                </a:solidFill>
              </a:defRPr>
            </a:lvl5pPr>
            <a:lvl6pPr marL="0" indent="0">
              <a:lnSpc>
                <a:spcPct val="100000"/>
              </a:lnSpc>
              <a:spcBef>
                <a:spcPts val="0"/>
              </a:spcBef>
              <a:buNone/>
              <a:defRPr sz="1200">
                <a:solidFill>
                  <a:schemeClr val="bg1"/>
                </a:solidFill>
              </a:defRPr>
            </a:lvl6pPr>
            <a:lvl7pPr marL="0" indent="0">
              <a:lnSpc>
                <a:spcPct val="100000"/>
              </a:lnSpc>
              <a:spcBef>
                <a:spcPts val="0"/>
              </a:spcBef>
              <a:buNone/>
              <a:defRPr sz="1200">
                <a:solidFill>
                  <a:schemeClr val="bg1"/>
                </a:solidFill>
              </a:defRPr>
            </a:lvl7pPr>
            <a:lvl8pPr marL="0" indent="0">
              <a:lnSpc>
                <a:spcPct val="100000"/>
              </a:lnSpc>
              <a:spcBef>
                <a:spcPts val="0"/>
              </a:spcBef>
              <a:buNone/>
              <a:defRPr sz="1200">
                <a:solidFill>
                  <a:schemeClr val="bg1"/>
                </a:solidFill>
              </a:defRPr>
            </a:lvl8pPr>
            <a:lvl9pPr marL="0" indent="0">
              <a:lnSpc>
                <a:spcPct val="100000"/>
              </a:lnSpc>
              <a:spcBef>
                <a:spcPts val="0"/>
              </a:spcBef>
              <a:buNone/>
              <a:defRPr sz="1200">
                <a:solidFill>
                  <a:schemeClr val="bg1"/>
                </a:solidFill>
              </a:defRPr>
            </a:lvl9pPr>
          </a:lstStyle>
          <a:p>
            <a:pPr lvl="0"/>
            <a:r>
              <a:rPr lang="de-DE" dirty="0"/>
              <a:t>Anlass, Ort, Datum</a:t>
            </a:r>
          </a:p>
          <a:p>
            <a:pPr lvl="1"/>
            <a:r>
              <a:rPr lang="de-DE" dirty="0"/>
              <a:t>Autor (Vor- und Zuname), Nur intern: Zentralbereich, Telefon</a:t>
            </a:r>
          </a:p>
        </p:txBody>
      </p:sp>
    </p:spTree>
    <p:extLst>
      <p:ext uri="{BB962C8B-B14F-4D97-AF65-F5344CB8AC3E}">
        <p14:creationId xmlns:p14="http://schemas.microsoft.com/office/powerpoint/2010/main" val="2028877405"/>
      </p:ext>
    </p:extLst>
  </p:cSld>
  <p:clrMapOvr>
    <a:masterClrMapping/>
  </p:clrMapOvr>
  <p:extLst>
    <p:ext uri="{DCECCB84-F9BA-43D5-87BE-67443E8EF086}">
      <p15:sldGuideLst xmlns:p15="http://schemas.microsoft.com/office/powerpoint/2012/main">
        <p15:guide id="2" orient="horz" pos="119" userDrawn="1">
          <p15:clr>
            <a:srgbClr val="FBAE40"/>
          </p15:clr>
        </p15:guide>
        <p15:guide id="3" orient="horz" pos="663" userDrawn="1">
          <p15:clr>
            <a:srgbClr val="FBAE40"/>
          </p15:clr>
        </p15:guide>
        <p15:guide id="4" orient="horz" pos="1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5pPr>
              <a:defRPr/>
            </a:lvl5pPr>
            <a:lvl6pPr>
              <a:defRPr/>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2" name="Fußzeilenplatzhalter 1">
            <a:extLst>
              <a:ext uri="{FF2B5EF4-FFF2-40B4-BE49-F238E27FC236}">
                <a16:creationId xmlns:a16="http://schemas.microsoft.com/office/drawing/2014/main" id="{D28CBDC9-BB83-4131-BFBA-74F00C51C546}"/>
              </a:ext>
            </a:extLst>
          </p:cNvPr>
          <p:cNvSpPr>
            <a:spLocks noGrp="1"/>
          </p:cNvSpPr>
          <p:nvPr>
            <p:ph type="ftr" sz="quarter" idx="10"/>
          </p:nvPr>
        </p:nvSpPr>
        <p:spPr/>
        <p:txBody>
          <a:bodyPr/>
          <a:lstStyle/>
          <a:p>
            <a:r>
              <a:rPr lang="de-DE"/>
              <a:t>Alte Leipziger Leben / Veranstaltung 2026</a:t>
            </a:r>
            <a:endParaRPr lang="de-DE" dirty="0"/>
          </a:p>
        </p:txBody>
      </p:sp>
      <p:sp>
        <p:nvSpPr>
          <p:cNvPr id="4" name="Foliennummernplatzhalter 3">
            <a:extLst>
              <a:ext uri="{FF2B5EF4-FFF2-40B4-BE49-F238E27FC236}">
                <a16:creationId xmlns:a16="http://schemas.microsoft.com/office/drawing/2014/main" id="{BE218295-3205-4FD8-9DF9-AD597D2BA819}"/>
              </a:ext>
            </a:extLst>
          </p:cNvPr>
          <p:cNvSpPr>
            <a:spLocks noGrp="1"/>
          </p:cNvSpPr>
          <p:nvPr>
            <p:ph type="sldNum" sz="quarter" idx="11"/>
          </p:nvPr>
        </p:nvSpPr>
        <p:spPr/>
        <p:txBody>
          <a:bodyPr/>
          <a:lstStyle/>
          <a:p>
            <a:fld id="{27B5B4E9-0313-4949-9CA1-0E585048ABAC}" type="slidenum">
              <a:rPr lang="de-DE" smtClean="0"/>
              <a:pPr/>
              <a:t>‹Nr.›</a:t>
            </a:fld>
            <a:endParaRPr lang="de-DE" dirty="0"/>
          </a:p>
        </p:txBody>
      </p:sp>
      <p:sp>
        <p:nvSpPr>
          <p:cNvPr id="6" name="Titel 5">
            <a:extLst>
              <a:ext uri="{FF2B5EF4-FFF2-40B4-BE49-F238E27FC236}">
                <a16:creationId xmlns:a16="http://schemas.microsoft.com/office/drawing/2014/main" id="{B056B320-B9C1-4B17-A50B-DDC2DCB54BAC}"/>
              </a:ext>
            </a:extLst>
          </p:cNvPr>
          <p:cNvSpPr>
            <a:spLocks noGrp="1"/>
          </p:cNvSpPr>
          <p:nvPr>
            <p:ph type="title" hasCustomPrompt="1"/>
          </p:nvPr>
        </p:nvSpPr>
        <p:spPr/>
        <p:txBody>
          <a:bodyPr/>
          <a:lstStyle>
            <a:lvl1pPr>
              <a:defRPr/>
            </a:lvl1pPr>
          </a:lstStyle>
          <a:p>
            <a:r>
              <a:rPr lang="de-DE" dirty="0"/>
              <a:t>Folienfazit durch Klicken hinzufügen</a:t>
            </a:r>
          </a:p>
        </p:txBody>
      </p:sp>
    </p:spTree>
    <p:extLst>
      <p:ext uri="{BB962C8B-B14F-4D97-AF65-F5344CB8AC3E}">
        <p14:creationId xmlns:p14="http://schemas.microsoft.com/office/powerpoint/2010/main" val="16936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551992" y="1412776"/>
            <a:ext cx="5472000" cy="4321175"/>
          </a:xfrm>
        </p:spPr>
        <p:txBody>
          <a:bodyPr/>
          <a:lstStyle>
            <a:lvl5pPr>
              <a:defRPr/>
            </a:lvl5pPr>
            <a:lvl6pPr>
              <a:defRPr/>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Inhaltsplatzhalter 3"/>
          <p:cNvSpPr>
            <a:spLocks noGrp="1"/>
          </p:cNvSpPr>
          <p:nvPr>
            <p:ph sz="half" idx="2" hasCustomPrompt="1"/>
          </p:nvPr>
        </p:nvSpPr>
        <p:spPr>
          <a:xfrm>
            <a:off x="6168616" y="1412776"/>
            <a:ext cx="5472000" cy="4321175"/>
          </a:xfrm>
        </p:spPr>
        <p:txBody>
          <a:bodyPr/>
          <a:lstStyle>
            <a:lvl5pPr>
              <a:defRPr/>
            </a:lvl5pPr>
            <a:lvl6pPr>
              <a:defRPr/>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2" name="Fußzeilenplatzhalter 1">
            <a:extLst>
              <a:ext uri="{FF2B5EF4-FFF2-40B4-BE49-F238E27FC236}">
                <a16:creationId xmlns:a16="http://schemas.microsoft.com/office/drawing/2014/main" id="{A9883C18-3114-48AD-8AC9-6F3106BB10F7}"/>
              </a:ext>
            </a:extLst>
          </p:cNvPr>
          <p:cNvSpPr>
            <a:spLocks noGrp="1"/>
          </p:cNvSpPr>
          <p:nvPr>
            <p:ph type="ftr" sz="quarter" idx="10"/>
          </p:nvPr>
        </p:nvSpPr>
        <p:spPr/>
        <p:txBody>
          <a:bodyPr/>
          <a:lstStyle/>
          <a:p>
            <a:r>
              <a:rPr lang="de-DE"/>
              <a:t>Alte Leipziger Leben / Veranstaltung 2026</a:t>
            </a:r>
            <a:endParaRPr lang="de-DE" dirty="0"/>
          </a:p>
        </p:txBody>
      </p:sp>
      <p:sp>
        <p:nvSpPr>
          <p:cNvPr id="6" name="Foliennummernplatzhalter 5">
            <a:extLst>
              <a:ext uri="{FF2B5EF4-FFF2-40B4-BE49-F238E27FC236}">
                <a16:creationId xmlns:a16="http://schemas.microsoft.com/office/drawing/2014/main" id="{FE859DFA-75F6-4519-93B5-DFCAC5DD5AB3}"/>
              </a:ext>
            </a:extLst>
          </p:cNvPr>
          <p:cNvSpPr>
            <a:spLocks noGrp="1"/>
          </p:cNvSpPr>
          <p:nvPr>
            <p:ph type="sldNum" sz="quarter" idx="11"/>
          </p:nvPr>
        </p:nvSpPr>
        <p:spPr/>
        <p:txBody>
          <a:bodyPr/>
          <a:lstStyle/>
          <a:p>
            <a:fld id="{27B5B4E9-0313-4949-9CA1-0E585048ABAC}" type="slidenum">
              <a:rPr lang="de-DE" smtClean="0"/>
              <a:pPr/>
              <a:t>‹Nr.›</a:t>
            </a:fld>
            <a:endParaRPr lang="de-DE" dirty="0"/>
          </a:p>
        </p:txBody>
      </p:sp>
      <p:sp>
        <p:nvSpPr>
          <p:cNvPr id="7" name="Titel 6">
            <a:extLst>
              <a:ext uri="{FF2B5EF4-FFF2-40B4-BE49-F238E27FC236}">
                <a16:creationId xmlns:a16="http://schemas.microsoft.com/office/drawing/2014/main" id="{55844650-FEB3-438E-8219-8893D2B7CDF7}"/>
              </a:ext>
            </a:extLst>
          </p:cNvPr>
          <p:cNvSpPr>
            <a:spLocks noGrp="1"/>
          </p:cNvSpPr>
          <p:nvPr>
            <p:ph type="title" hasCustomPrompt="1"/>
          </p:nvPr>
        </p:nvSpPr>
        <p:spPr/>
        <p:txBody>
          <a:bodyPr/>
          <a:lstStyle>
            <a:lvl1pPr>
              <a:defRPr/>
            </a:lvl1pPr>
          </a:lstStyle>
          <a:p>
            <a:r>
              <a:rPr lang="de-DE" dirty="0"/>
              <a:t>Folienfazit durch Klicken hinzufügen</a:t>
            </a:r>
          </a:p>
        </p:txBody>
      </p:sp>
    </p:spTree>
    <p:extLst>
      <p:ext uri="{BB962C8B-B14F-4D97-AF65-F5344CB8AC3E}">
        <p14:creationId xmlns:p14="http://schemas.microsoft.com/office/powerpoint/2010/main" val="147645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B7D2360-590E-4789-9E75-309CB4469A31}"/>
              </a:ext>
            </a:extLst>
          </p:cNvPr>
          <p:cNvSpPr>
            <a:spLocks noGrp="1"/>
          </p:cNvSpPr>
          <p:nvPr>
            <p:ph type="ftr" sz="quarter" idx="10"/>
          </p:nvPr>
        </p:nvSpPr>
        <p:spPr/>
        <p:txBody>
          <a:bodyPr/>
          <a:lstStyle/>
          <a:p>
            <a:r>
              <a:rPr lang="de-DE"/>
              <a:t>Alte Leipziger Leben / Veranstaltung 2026</a:t>
            </a:r>
            <a:endParaRPr lang="de-DE" dirty="0"/>
          </a:p>
        </p:txBody>
      </p:sp>
      <p:sp>
        <p:nvSpPr>
          <p:cNvPr id="3" name="Foliennummernplatzhalter 2">
            <a:extLst>
              <a:ext uri="{FF2B5EF4-FFF2-40B4-BE49-F238E27FC236}">
                <a16:creationId xmlns:a16="http://schemas.microsoft.com/office/drawing/2014/main" id="{34909AC5-077E-45E4-96BD-A2CA2889C9DB}"/>
              </a:ext>
            </a:extLst>
          </p:cNvPr>
          <p:cNvSpPr>
            <a:spLocks noGrp="1"/>
          </p:cNvSpPr>
          <p:nvPr>
            <p:ph type="sldNum" sz="quarter" idx="11"/>
          </p:nvPr>
        </p:nvSpPr>
        <p:spPr/>
        <p:txBody>
          <a:bodyPr/>
          <a:lstStyle/>
          <a:p>
            <a:fld id="{27B5B4E9-0313-4949-9CA1-0E585048ABAC}" type="slidenum">
              <a:rPr lang="de-DE" smtClean="0"/>
              <a:pPr/>
              <a:t>‹Nr.›</a:t>
            </a:fld>
            <a:endParaRPr lang="de-DE" dirty="0"/>
          </a:p>
        </p:txBody>
      </p:sp>
      <p:sp>
        <p:nvSpPr>
          <p:cNvPr id="5" name="Titel 4">
            <a:extLst>
              <a:ext uri="{FF2B5EF4-FFF2-40B4-BE49-F238E27FC236}">
                <a16:creationId xmlns:a16="http://schemas.microsoft.com/office/drawing/2014/main" id="{EB3E1DC6-866D-40A0-9A23-316311BAB4F4}"/>
              </a:ext>
            </a:extLst>
          </p:cNvPr>
          <p:cNvSpPr>
            <a:spLocks noGrp="1"/>
          </p:cNvSpPr>
          <p:nvPr>
            <p:ph type="title" hasCustomPrompt="1"/>
          </p:nvPr>
        </p:nvSpPr>
        <p:spPr/>
        <p:txBody>
          <a:bodyPr/>
          <a:lstStyle>
            <a:lvl1pPr>
              <a:defRPr/>
            </a:lvl1pPr>
          </a:lstStyle>
          <a:p>
            <a:r>
              <a:rPr lang="de-DE" dirty="0"/>
              <a:t>Folienfazit durch Klicken hinzufügen</a:t>
            </a:r>
          </a:p>
        </p:txBody>
      </p:sp>
    </p:spTree>
    <p:extLst>
      <p:ext uri="{BB962C8B-B14F-4D97-AF65-F5344CB8AC3E}">
        <p14:creationId xmlns:p14="http://schemas.microsoft.com/office/powerpoint/2010/main" val="126112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F23C857-A02A-4EF6-AEAA-EAA4DF6FEFF7}"/>
              </a:ext>
            </a:extLst>
          </p:cNvPr>
          <p:cNvSpPr>
            <a:spLocks noGrp="1"/>
          </p:cNvSpPr>
          <p:nvPr>
            <p:ph type="ftr" sz="quarter" idx="10"/>
          </p:nvPr>
        </p:nvSpPr>
        <p:spPr/>
        <p:txBody>
          <a:bodyPr/>
          <a:lstStyle/>
          <a:p>
            <a:r>
              <a:rPr lang="de-DE"/>
              <a:t>Alte Leipziger Leben / Veranstaltung 2026</a:t>
            </a:r>
            <a:endParaRPr lang="de-DE" dirty="0"/>
          </a:p>
        </p:txBody>
      </p:sp>
      <p:sp>
        <p:nvSpPr>
          <p:cNvPr id="3" name="Foliennummernplatzhalter 2">
            <a:extLst>
              <a:ext uri="{FF2B5EF4-FFF2-40B4-BE49-F238E27FC236}">
                <a16:creationId xmlns:a16="http://schemas.microsoft.com/office/drawing/2014/main" id="{67C6B903-DDDA-4600-B30A-7A4D1345692A}"/>
              </a:ext>
            </a:extLst>
          </p:cNvPr>
          <p:cNvSpPr>
            <a:spLocks noGrp="1"/>
          </p:cNvSpPr>
          <p:nvPr>
            <p:ph type="sldNum" sz="quarter" idx="11"/>
          </p:nvPr>
        </p:nvSpPr>
        <p:spPr/>
        <p:txBody>
          <a:bodyPr/>
          <a:lstStyle/>
          <a:p>
            <a:fld id="{27B5B4E9-0313-4949-9CA1-0E585048ABAC}" type="slidenum">
              <a:rPr lang="de-DE" smtClean="0"/>
              <a:pPr/>
              <a:t>‹Nr.›</a:t>
            </a:fld>
            <a:endParaRPr lang="de-DE" dirty="0"/>
          </a:p>
        </p:txBody>
      </p:sp>
      <p:pic>
        <p:nvPicPr>
          <p:cNvPr id="9" name="Grafik 8">
            <a:extLst>
              <a:ext uri="{FF2B5EF4-FFF2-40B4-BE49-F238E27FC236}">
                <a16:creationId xmlns:a16="http://schemas.microsoft.com/office/drawing/2014/main" id="{E62CB5FD-9D31-4E43-ABBB-EFE676365F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149" y="5946048"/>
            <a:ext cx="1533144" cy="923544"/>
          </a:xfrm>
          <a:prstGeom prst="rect">
            <a:avLst/>
          </a:prstGeom>
        </p:spPr>
      </p:pic>
    </p:spTree>
    <p:extLst>
      <p:ext uri="{BB962C8B-B14F-4D97-AF65-F5344CB8AC3E}">
        <p14:creationId xmlns:p14="http://schemas.microsoft.com/office/powerpoint/2010/main" val="67757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er – Transparent">
    <p:bg>
      <p:bgPr>
        <a:solidFill>
          <a:srgbClr val="DCDCE0"/>
        </a:solidFill>
        <a:effectLst/>
      </p:bgPr>
    </p:bg>
    <p:spTree>
      <p:nvGrpSpPr>
        <p:cNvPr id="1" name=""/>
        <p:cNvGrpSpPr/>
        <p:nvPr/>
      </p:nvGrpSpPr>
      <p:grpSpPr>
        <a:xfrm>
          <a:off x="0" y="0"/>
          <a:ext cx="0" cy="0"/>
          <a:chOff x="0" y="0"/>
          <a:chExt cx="0" cy="0"/>
        </a:xfrm>
      </p:grpSpPr>
      <p:sp>
        <p:nvSpPr>
          <p:cNvPr id="9" name="Bildplatzhalter 6">
            <a:extLst>
              <a:ext uri="{FF2B5EF4-FFF2-40B4-BE49-F238E27FC236}">
                <a16:creationId xmlns:a16="http://schemas.microsoft.com/office/drawing/2014/main" id="{2A4ADB16-3FF2-4341-9E4A-57330CD72DF6}"/>
              </a:ext>
            </a:extLst>
          </p:cNvPr>
          <p:cNvSpPr>
            <a:spLocks noGrp="1"/>
          </p:cNvSpPr>
          <p:nvPr>
            <p:ph type="pic" sz="quarter" idx="19" hasCustomPrompt="1"/>
          </p:nvPr>
        </p:nvSpPr>
        <p:spPr>
          <a:xfrm>
            <a:off x="0" y="0"/>
            <a:ext cx="12192000" cy="6858000"/>
          </a:xfrm>
        </p:spPr>
        <p:txBody>
          <a:bodyPr rIns="540000" bIns="0" anchor="ctr" anchorCtr="0"/>
          <a:lstStyle>
            <a:lvl1pPr algn="r">
              <a:defRPr b="0"/>
            </a:lvl1pPr>
          </a:lstStyle>
          <a:p>
            <a:r>
              <a:rPr lang="de-DE" dirty="0"/>
              <a:t>Bild hinzufügen über </a:t>
            </a:r>
            <a:br>
              <a:rPr lang="de-DE" dirty="0"/>
            </a:br>
            <a:r>
              <a:rPr lang="de-DE" dirty="0"/>
              <a:t>„Einfügen – Bilder“</a:t>
            </a:r>
          </a:p>
        </p:txBody>
      </p:sp>
      <p:sp>
        <p:nvSpPr>
          <p:cNvPr id="8" name="Textplatzhalter 5">
            <a:extLst>
              <a:ext uri="{FF2B5EF4-FFF2-40B4-BE49-F238E27FC236}">
                <a16:creationId xmlns:a16="http://schemas.microsoft.com/office/drawing/2014/main" id="{F9941A16-2B48-441D-8BBD-44036E412FCC}"/>
              </a:ext>
            </a:extLst>
          </p:cNvPr>
          <p:cNvSpPr>
            <a:spLocks noGrp="1" noChangeAspect="1"/>
          </p:cNvSpPr>
          <p:nvPr>
            <p:ph type="body" sz="quarter" idx="20"/>
          </p:nvPr>
        </p:nvSpPr>
        <p:spPr>
          <a:xfrm>
            <a:off x="10668019" y="5944819"/>
            <a:ext cx="1533600" cy="925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0" name="Textplatzhalter 5">
            <a:extLst>
              <a:ext uri="{FF2B5EF4-FFF2-40B4-BE49-F238E27FC236}">
                <a16:creationId xmlns:a16="http://schemas.microsoft.com/office/drawing/2014/main" id="{DA374716-12CC-4039-B9D1-2B671D32ADCC}"/>
              </a:ext>
            </a:extLst>
          </p:cNvPr>
          <p:cNvSpPr>
            <a:spLocks noGrp="1"/>
          </p:cNvSpPr>
          <p:nvPr>
            <p:ph type="body" sz="quarter" idx="21"/>
          </p:nvPr>
        </p:nvSpPr>
        <p:spPr>
          <a:xfrm>
            <a:off x="-9581" y="-7200"/>
            <a:ext cx="10774800" cy="925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6" name="Textplatzhalter 5">
            <a:extLst>
              <a:ext uri="{FF2B5EF4-FFF2-40B4-BE49-F238E27FC236}">
                <a16:creationId xmlns:a16="http://schemas.microsoft.com/office/drawing/2014/main" id="{E3ABFDF4-CEE7-460C-9CB1-15D935A9105A}"/>
              </a:ext>
            </a:extLst>
          </p:cNvPr>
          <p:cNvSpPr>
            <a:spLocks noGrp="1" noChangeAspect="1"/>
          </p:cNvSpPr>
          <p:nvPr>
            <p:ph type="body" sz="quarter" idx="11"/>
          </p:nvPr>
        </p:nvSpPr>
        <p:spPr>
          <a:xfrm>
            <a:off x="0" y="908050"/>
            <a:ext cx="7632404" cy="5949950"/>
          </a:xfr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l="-233" t="-16119" r="-233" b="-354"/>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4" name="Textplatzhalter 3">
            <a:extLst>
              <a:ext uri="{FF2B5EF4-FFF2-40B4-BE49-F238E27FC236}">
                <a16:creationId xmlns:a16="http://schemas.microsoft.com/office/drawing/2014/main" id="{0BBA73CF-FEA9-4973-82D8-CBEC8F38AA4D}"/>
              </a:ext>
            </a:extLst>
          </p:cNvPr>
          <p:cNvSpPr>
            <a:spLocks noGrp="1"/>
          </p:cNvSpPr>
          <p:nvPr>
            <p:ph type="body" sz="quarter" idx="10"/>
          </p:nvPr>
        </p:nvSpPr>
        <p:spPr>
          <a:xfrm>
            <a:off x="550863" y="1412875"/>
            <a:ext cx="5473700" cy="4321175"/>
          </a:xfrm>
        </p:spPr>
        <p:txBody>
          <a:bodyPr/>
          <a:lstStyle>
            <a:lvl5pPr>
              <a:defRPr/>
            </a:lvl5pPr>
            <a:lvl6pPr>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a:extLst>
              <a:ext uri="{FF2B5EF4-FFF2-40B4-BE49-F238E27FC236}">
                <a16:creationId xmlns:a16="http://schemas.microsoft.com/office/drawing/2014/main" id="{7041557E-BCDB-486F-9B34-71804CF58D39}"/>
              </a:ext>
            </a:extLst>
          </p:cNvPr>
          <p:cNvSpPr>
            <a:spLocks noGrp="1"/>
          </p:cNvSpPr>
          <p:nvPr>
            <p:ph type="title" hasCustomPrompt="1"/>
          </p:nvPr>
        </p:nvSpPr>
        <p:spPr/>
        <p:txBody>
          <a:bodyPr/>
          <a:lstStyle>
            <a:lvl1pPr>
              <a:defRPr/>
            </a:lvl1pPr>
          </a:lstStyle>
          <a:p>
            <a:r>
              <a:rPr lang="de-DE" dirty="0"/>
              <a:t>Folienfazit durch Klicken hinzufügen</a:t>
            </a:r>
          </a:p>
        </p:txBody>
      </p:sp>
      <p:sp>
        <p:nvSpPr>
          <p:cNvPr id="2" name="Fußzeilenplatzhalter 1">
            <a:extLst>
              <a:ext uri="{FF2B5EF4-FFF2-40B4-BE49-F238E27FC236}">
                <a16:creationId xmlns:a16="http://schemas.microsoft.com/office/drawing/2014/main" id="{6F81B8C6-D70D-4808-8EEF-58D92ECB2F97}"/>
              </a:ext>
            </a:extLst>
          </p:cNvPr>
          <p:cNvSpPr>
            <a:spLocks noGrp="1"/>
          </p:cNvSpPr>
          <p:nvPr>
            <p:ph type="ftr" sz="quarter" idx="13"/>
          </p:nvPr>
        </p:nvSpPr>
        <p:spPr/>
        <p:txBody>
          <a:bodyPr/>
          <a:lstStyle/>
          <a:p>
            <a:r>
              <a:rPr lang="de-DE"/>
              <a:t>Alte Leipziger Leben / Veranstaltung 2026</a:t>
            </a:r>
            <a:endParaRPr lang="de-DE" dirty="0"/>
          </a:p>
        </p:txBody>
      </p:sp>
      <p:sp>
        <p:nvSpPr>
          <p:cNvPr id="5" name="Foliennummernplatzhalter 4">
            <a:extLst>
              <a:ext uri="{FF2B5EF4-FFF2-40B4-BE49-F238E27FC236}">
                <a16:creationId xmlns:a16="http://schemas.microsoft.com/office/drawing/2014/main" id="{E592FAD5-D3EE-46AC-9799-4F0547E8CB25}"/>
              </a:ext>
            </a:extLst>
          </p:cNvPr>
          <p:cNvSpPr>
            <a:spLocks noGrp="1"/>
          </p:cNvSpPr>
          <p:nvPr>
            <p:ph type="sldNum" sz="quarter" idx="14"/>
          </p:nvPr>
        </p:nvSpPr>
        <p:spPr/>
        <p:txBody>
          <a:bodyPr/>
          <a:lstStyle/>
          <a:p>
            <a:fld id="{27B5B4E9-0313-4949-9CA1-0E585048ABAC}" type="slidenum">
              <a:rPr lang="de-DE" smtClean="0"/>
              <a:pPr/>
              <a:t>‹Nr.›</a:t>
            </a:fld>
            <a:endParaRPr lang="de-DE" dirty="0"/>
          </a:p>
        </p:txBody>
      </p:sp>
    </p:spTree>
    <p:extLst>
      <p:ext uri="{BB962C8B-B14F-4D97-AF65-F5344CB8AC3E}">
        <p14:creationId xmlns:p14="http://schemas.microsoft.com/office/powerpoint/2010/main" val="340551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er – Opak">
    <p:bg>
      <p:bgPr>
        <a:solidFill>
          <a:srgbClr val="DCDCE0"/>
        </a:solidFill>
        <a:effectLst/>
      </p:bgPr>
    </p:bg>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27743334-C1C2-43E5-AC1A-D7D21E83AF3C}"/>
              </a:ext>
            </a:extLst>
          </p:cNvPr>
          <p:cNvSpPr>
            <a:spLocks noGrp="1"/>
          </p:cNvSpPr>
          <p:nvPr>
            <p:ph type="pic" sz="quarter" idx="19" hasCustomPrompt="1"/>
          </p:nvPr>
        </p:nvSpPr>
        <p:spPr>
          <a:xfrm>
            <a:off x="0" y="0"/>
            <a:ext cx="12192000" cy="6858000"/>
          </a:xfrm>
        </p:spPr>
        <p:txBody>
          <a:bodyPr tIns="0" rIns="540000" bIns="0" anchor="ctr" anchorCtr="0"/>
          <a:lstStyle>
            <a:lvl1pPr algn="r">
              <a:defRPr b="0"/>
            </a:lvl1pPr>
          </a:lstStyle>
          <a:p>
            <a:r>
              <a:rPr lang="de-DE" dirty="0"/>
              <a:t>Bild hinzufügen über </a:t>
            </a:r>
            <a:br>
              <a:rPr lang="de-DE" dirty="0"/>
            </a:br>
            <a:r>
              <a:rPr lang="de-DE" dirty="0"/>
              <a:t>„Einfügen – Bilder“</a:t>
            </a:r>
          </a:p>
        </p:txBody>
      </p:sp>
      <p:sp>
        <p:nvSpPr>
          <p:cNvPr id="11" name="Textplatzhalter 5">
            <a:extLst>
              <a:ext uri="{FF2B5EF4-FFF2-40B4-BE49-F238E27FC236}">
                <a16:creationId xmlns:a16="http://schemas.microsoft.com/office/drawing/2014/main" id="{DCC93480-F704-4963-B310-04BBB81ADA3E}"/>
              </a:ext>
            </a:extLst>
          </p:cNvPr>
          <p:cNvSpPr>
            <a:spLocks noGrp="1" noChangeAspect="1"/>
          </p:cNvSpPr>
          <p:nvPr>
            <p:ph type="body" sz="quarter" idx="20"/>
          </p:nvPr>
        </p:nvSpPr>
        <p:spPr>
          <a:xfrm>
            <a:off x="10668019" y="5944819"/>
            <a:ext cx="1533600" cy="925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12" name="Textplatzhalter 5">
            <a:extLst>
              <a:ext uri="{FF2B5EF4-FFF2-40B4-BE49-F238E27FC236}">
                <a16:creationId xmlns:a16="http://schemas.microsoft.com/office/drawing/2014/main" id="{9175C206-2B2C-4682-BC9C-2B334E7111EE}"/>
              </a:ext>
            </a:extLst>
          </p:cNvPr>
          <p:cNvSpPr>
            <a:spLocks noGrp="1"/>
          </p:cNvSpPr>
          <p:nvPr>
            <p:ph type="body" sz="quarter" idx="21"/>
          </p:nvPr>
        </p:nvSpPr>
        <p:spPr>
          <a:xfrm>
            <a:off x="-9581" y="-7200"/>
            <a:ext cx="10774800" cy="925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6" name="Textplatzhalter 5">
            <a:extLst>
              <a:ext uri="{FF2B5EF4-FFF2-40B4-BE49-F238E27FC236}">
                <a16:creationId xmlns:a16="http://schemas.microsoft.com/office/drawing/2014/main" id="{E3ABFDF4-CEE7-460C-9CB1-15D935A9105A}"/>
              </a:ext>
            </a:extLst>
          </p:cNvPr>
          <p:cNvSpPr>
            <a:spLocks noGrp="1" noChangeAspect="1"/>
          </p:cNvSpPr>
          <p:nvPr>
            <p:ph type="body" sz="quarter" idx="11"/>
          </p:nvPr>
        </p:nvSpPr>
        <p:spPr>
          <a:xfrm>
            <a:off x="0" y="908050"/>
            <a:ext cx="7632404" cy="5949950"/>
          </a:xfr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l="-233" t="-16119" r="-233" b="-354"/>
            </a:stretch>
          </a:blipFill>
        </p:spPr>
        <p:txBody>
          <a:bodyPr/>
          <a:lstStyle>
            <a:lvl1pPr marL="0" indent="0">
              <a:lnSpc>
                <a:spcPct val="100000"/>
              </a:lnSpc>
              <a:spcBef>
                <a:spcPts val="0"/>
              </a:spcBef>
              <a:buFont typeface="Arial" panose="020B0604020202020204" pitchFamily="34" charset="0"/>
              <a:buNone/>
              <a:defRPr sz="100">
                <a:noFill/>
              </a:defRPr>
            </a:lvl1pPr>
            <a:lvl2pPr marL="0" indent="0">
              <a:lnSpc>
                <a:spcPct val="100000"/>
              </a:lnSpc>
              <a:spcBef>
                <a:spcPts val="0"/>
              </a:spcBef>
              <a:buFont typeface="Arial" panose="020B0604020202020204" pitchFamily="34" charset="0"/>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de-DE"/>
              <a:t>Mastertextformat bearbeiten</a:t>
            </a:r>
          </a:p>
        </p:txBody>
      </p:sp>
      <p:sp>
        <p:nvSpPr>
          <p:cNvPr id="4" name="Textplatzhalter 3">
            <a:extLst>
              <a:ext uri="{FF2B5EF4-FFF2-40B4-BE49-F238E27FC236}">
                <a16:creationId xmlns:a16="http://schemas.microsoft.com/office/drawing/2014/main" id="{0BBA73CF-FEA9-4973-82D8-CBEC8F38AA4D}"/>
              </a:ext>
            </a:extLst>
          </p:cNvPr>
          <p:cNvSpPr>
            <a:spLocks noGrp="1"/>
          </p:cNvSpPr>
          <p:nvPr>
            <p:ph type="body" sz="quarter" idx="10"/>
          </p:nvPr>
        </p:nvSpPr>
        <p:spPr>
          <a:xfrm>
            <a:off x="550863" y="1412875"/>
            <a:ext cx="5473700" cy="4321175"/>
          </a:xfrm>
        </p:spPr>
        <p:txBody>
          <a:bodyPr/>
          <a:lstStyle>
            <a:lvl5pPr>
              <a:defRPr/>
            </a:lvl5pPr>
            <a:lvl6pPr>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2434495-EABA-4C77-AD84-BADFCCE40CCB}"/>
              </a:ext>
            </a:extLst>
          </p:cNvPr>
          <p:cNvSpPr>
            <a:spLocks noGrp="1"/>
          </p:cNvSpPr>
          <p:nvPr>
            <p:ph type="ftr" sz="quarter" idx="13"/>
          </p:nvPr>
        </p:nvSpPr>
        <p:spPr/>
        <p:txBody>
          <a:bodyPr/>
          <a:lstStyle/>
          <a:p>
            <a:r>
              <a:rPr lang="de-DE"/>
              <a:t>Alte Leipziger Leben / Veranstaltung 2026</a:t>
            </a:r>
            <a:endParaRPr lang="de-DE" dirty="0"/>
          </a:p>
        </p:txBody>
      </p:sp>
      <p:sp>
        <p:nvSpPr>
          <p:cNvPr id="3" name="Foliennummernplatzhalter 2">
            <a:extLst>
              <a:ext uri="{FF2B5EF4-FFF2-40B4-BE49-F238E27FC236}">
                <a16:creationId xmlns:a16="http://schemas.microsoft.com/office/drawing/2014/main" id="{2C43598B-BFDB-4C1A-85C3-0481F56F61CD}"/>
              </a:ext>
            </a:extLst>
          </p:cNvPr>
          <p:cNvSpPr>
            <a:spLocks noGrp="1"/>
          </p:cNvSpPr>
          <p:nvPr>
            <p:ph type="sldNum" sz="quarter" idx="14"/>
          </p:nvPr>
        </p:nvSpPr>
        <p:spPr/>
        <p:txBody>
          <a:bodyPr/>
          <a:lstStyle/>
          <a:p>
            <a:fld id="{27B5B4E9-0313-4949-9CA1-0E585048ABAC}" type="slidenum">
              <a:rPr lang="de-DE" smtClean="0"/>
              <a:pPr/>
              <a:t>‹Nr.›</a:t>
            </a:fld>
            <a:endParaRPr lang="de-DE" dirty="0"/>
          </a:p>
        </p:txBody>
      </p:sp>
      <p:sp>
        <p:nvSpPr>
          <p:cNvPr id="5" name="Titel 4">
            <a:extLst>
              <a:ext uri="{FF2B5EF4-FFF2-40B4-BE49-F238E27FC236}">
                <a16:creationId xmlns:a16="http://schemas.microsoft.com/office/drawing/2014/main" id="{BA19A42A-636C-4C99-8458-2550757F8D50}"/>
              </a:ext>
            </a:extLst>
          </p:cNvPr>
          <p:cNvSpPr>
            <a:spLocks noGrp="1"/>
          </p:cNvSpPr>
          <p:nvPr>
            <p:ph type="title" hasCustomPrompt="1"/>
          </p:nvPr>
        </p:nvSpPr>
        <p:spPr/>
        <p:txBody>
          <a:bodyPr/>
          <a:lstStyle>
            <a:lvl1pPr>
              <a:defRPr/>
            </a:lvl1pPr>
          </a:lstStyle>
          <a:p>
            <a:r>
              <a:rPr lang="de-DE" dirty="0"/>
              <a:t>Folienfazit durch Klicken hinzufügen</a:t>
            </a:r>
          </a:p>
        </p:txBody>
      </p:sp>
    </p:spTree>
    <p:extLst>
      <p:ext uri="{BB962C8B-B14F-4D97-AF65-F5344CB8AC3E}">
        <p14:creationId xmlns:p14="http://schemas.microsoft.com/office/powerpoint/2010/main" val="54918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E44F0AC-A932-40EB-9796-B65D78733722}"/>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200" y="-7200"/>
            <a:ext cx="10773156" cy="925068"/>
          </a:xfrm>
          <a:prstGeom prst="rect">
            <a:avLst/>
          </a:prstGeom>
        </p:spPr>
      </p:pic>
      <p:sp>
        <p:nvSpPr>
          <p:cNvPr id="2" name="Titelplatzhalter 1"/>
          <p:cNvSpPr>
            <a:spLocks noGrp="1"/>
          </p:cNvSpPr>
          <p:nvPr userDrawn="1">
            <p:ph type="title"/>
          </p:nvPr>
        </p:nvSpPr>
        <p:spPr>
          <a:xfrm>
            <a:off x="552616" y="115888"/>
            <a:ext cx="9215272" cy="720725"/>
          </a:xfrm>
          <a:prstGeom prst="rect">
            <a:avLst/>
          </a:prstGeom>
        </p:spPr>
        <p:txBody>
          <a:bodyPr vert="horz" lIns="0" tIns="0" rIns="0" bIns="54000" rtlCol="0" anchor="ctr" anchorCtr="0">
            <a:noAutofit/>
          </a:bodyPr>
          <a:lstStyle/>
          <a:p>
            <a:r>
              <a:rPr lang="de-DE" dirty="0"/>
              <a:t>Mastertitelformat bearbeiten</a:t>
            </a:r>
          </a:p>
        </p:txBody>
      </p:sp>
      <p:sp>
        <p:nvSpPr>
          <p:cNvPr id="3" name="Textplatzhalter 2"/>
          <p:cNvSpPr>
            <a:spLocks noGrp="1"/>
          </p:cNvSpPr>
          <p:nvPr userDrawn="1">
            <p:ph type="body" idx="1"/>
          </p:nvPr>
        </p:nvSpPr>
        <p:spPr>
          <a:xfrm>
            <a:off x="552616" y="1412875"/>
            <a:ext cx="11088000" cy="4321175"/>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5" name="Fußzeilenplatzhalter 4"/>
          <p:cNvSpPr>
            <a:spLocks noGrp="1"/>
          </p:cNvSpPr>
          <p:nvPr userDrawn="1">
            <p:ph type="ftr" sz="quarter" idx="3"/>
          </p:nvPr>
        </p:nvSpPr>
        <p:spPr>
          <a:xfrm>
            <a:off x="1055440" y="6309344"/>
            <a:ext cx="4969123" cy="216000"/>
          </a:xfrm>
          <a:prstGeom prst="rect">
            <a:avLst/>
          </a:prstGeom>
        </p:spPr>
        <p:txBody>
          <a:bodyPr vert="horz" lIns="0" tIns="0" rIns="0" bIns="36000" rtlCol="0" anchor="b" anchorCtr="0"/>
          <a:lstStyle>
            <a:lvl1pPr algn="l">
              <a:defRPr sz="1100">
                <a:solidFill>
                  <a:srgbClr val="BE0D3E"/>
                </a:solidFill>
              </a:defRPr>
            </a:lvl1pPr>
          </a:lstStyle>
          <a:p>
            <a:r>
              <a:rPr lang="de-DE"/>
              <a:t>Alte Leipziger Leben / Veranstaltung 2026</a:t>
            </a:r>
            <a:endParaRPr lang="de-DE" dirty="0"/>
          </a:p>
        </p:txBody>
      </p:sp>
      <p:sp>
        <p:nvSpPr>
          <p:cNvPr id="6" name="Foliennummernplatzhalter 5"/>
          <p:cNvSpPr>
            <a:spLocks noGrp="1"/>
          </p:cNvSpPr>
          <p:nvPr userDrawn="1">
            <p:ph type="sldNum" sz="quarter" idx="4"/>
          </p:nvPr>
        </p:nvSpPr>
        <p:spPr>
          <a:xfrm>
            <a:off x="552616" y="6309344"/>
            <a:ext cx="502824" cy="216000"/>
          </a:xfrm>
          <a:prstGeom prst="rect">
            <a:avLst/>
          </a:prstGeom>
        </p:spPr>
        <p:txBody>
          <a:bodyPr vert="horz" lIns="0" tIns="0" rIns="0" bIns="36000" rtlCol="0" anchor="b" anchorCtr="0"/>
          <a:lstStyle>
            <a:lvl1pPr algn="l">
              <a:defRPr sz="1100">
                <a:solidFill>
                  <a:srgbClr val="BE0D3E"/>
                </a:solidFill>
              </a:defRPr>
            </a:lvl1pPr>
          </a:lstStyle>
          <a:p>
            <a:fld id="{27B5B4E9-0313-4949-9CA1-0E585048ABAC}" type="slidenum">
              <a:rPr lang="de-DE" smtClean="0"/>
              <a:pPr/>
              <a:t>‹Nr.›</a:t>
            </a:fld>
            <a:endParaRPr lang="de-DE" dirty="0"/>
          </a:p>
        </p:txBody>
      </p:sp>
      <p:pic>
        <p:nvPicPr>
          <p:cNvPr id="11" name="Grafik 10">
            <a:extLst>
              <a:ext uri="{FF2B5EF4-FFF2-40B4-BE49-F238E27FC236}">
                <a16:creationId xmlns:a16="http://schemas.microsoft.com/office/drawing/2014/main" id="{45C4B25B-D3AB-437B-B6E7-2DA1698DA9D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669149" y="5946048"/>
            <a:ext cx="1533144" cy="923544"/>
          </a:xfrm>
          <a:prstGeom prst="rect">
            <a:avLst/>
          </a:prstGeom>
        </p:spPr>
      </p:pic>
    </p:spTree>
    <p:extLst>
      <p:ext uri="{BB962C8B-B14F-4D97-AF65-F5344CB8AC3E}">
        <p14:creationId xmlns:p14="http://schemas.microsoft.com/office/powerpoint/2010/main" val="4262987461"/>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50" r:id="rId4"/>
    <p:sldLayoutId id="2147483652" r:id="rId5"/>
    <p:sldLayoutId id="2147483654" r:id="rId6"/>
    <p:sldLayoutId id="2147483655" r:id="rId7"/>
    <p:sldLayoutId id="2147483662" r:id="rId8"/>
    <p:sldLayoutId id="2147483670" r:id="rId9"/>
    <p:sldLayoutId id="2147483680" r:id="rId10"/>
    <p:sldLayoutId id="2147483672" r:id="rId11"/>
    <p:sldLayoutId id="2147483681" r:id="rId12"/>
    <p:sldLayoutId id="2147483676" r:id="rId13"/>
    <p:sldLayoutId id="2147483673" r:id="rId14"/>
    <p:sldLayoutId id="2147483656" r:id="rId15"/>
    <p:sldLayoutId id="2147483695" r:id="rId16"/>
    <p:sldLayoutId id="2147483694" r:id="rId17"/>
    <p:sldLayoutId id="2147483664" r:id="rId18"/>
    <p:sldLayoutId id="2147483678" r:id="rId19"/>
    <p:sldLayoutId id="2147483679" r:id="rId20"/>
    <p:sldLayoutId id="2147483698" r:id="rId21"/>
  </p:sldLayoutIdLst>
  <p:hf hd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Clr>
          <a:srgbClr val="BE0D3E"/>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100000"/>
        </a:lnSpc>
        <a:spcBef>
          <a:spcPts val="600"/>
        </a:spcBef>
        <a:buClr>
          <a:srgbClr val="004767"/>
        </a:buClr>
        <a:buFont typeface="Arial" panose="020B0604020202020204" pitchFamily="34" charset="0"/>
        <a:buChar char="•"/>
        <a:defRPr sz="1800" kern="1200">
          <a:solidFill>
            <a:schemeClr val="tx1"/>
          </a:solidFill>
          <a:latin typeface="+mn-lt"/>
          <a:ea typeface="+mn-ea"/>
          <a:cs typeface="+mn-cs"/>
        </a:defRPr>
      </a:lvl4pPr>
      <a:lvl5pPr marL="648000" indent="-216000" algn="l" defTabSz="914400" rtl="0" eaLnBrk="1" latinLnBrk="0" hangingPunct="1">
        <a:lnSpc>
          <a:spcPct val="100000"/>
        </a:lnSpc>
        <a:spcBef>
          <a:spcPts val="600"/>
        </a:spcBef>
        <a:buClr>
          <a:srgbClr val="646D74"/>
        </a:buClr>
        <a:buFont typeface="Arial" panose="020B060402020202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userDrawn="1">
          <p15:clr>
            <a:srgbClr val="F26B43"/>
          </p15:clr>
        </p15:guide>
        <p15:guide id="2" pos="3885" userDrawn="1">
          <p15:clr>
            <a:srgbClr val="F26B43"/>
          </p15:clr>
        </p15:guide>
        <p15:guide id="3" pos="347" userDrawn="1">
          <p15:clr>
            <a:srgbClr val="F26B43"/>
          </p15:clr>
        </p15:guide>
        <p15:guide id="4" pos="7333" userDrawn="1">
          <p15:clr>
            <a:srgbClr val="F26B43"/>
          </p15:clr>
        </p15:guide>
        <p15:guide id="7" pos="1527" userDrawn="1">
          <p15:clr>
            <a:srgbClr val="F26B43"/>
          </p15:clr>
        </p15:guide>
        <p15:guide id="8" pos="2615" userDrawn="1">
          <p15:clr>
            <a:srgbClr val="F26B43"/>
          </p15:clr>
        </p15:guide>
        <p15:guide id="9" pos="2706" userDrawn="1">
          <p15:clr>
            <a:srgbClr val="F26B43"/>
          </p15:clr>
        </p15:guide>
        <p15:guide id="10" pos="3795" userDrawn="1">
          <p15:clr>
            <a:srgbClr val="F26B43"/>
          </p15:clr>
        </p15:guide>
        <p15:guide id="11" pos="1436" userDrawn="1">
          <p15:clr>
            <a:srgbClr val="F26B43"/>
          </p15:clr>
        </p15:guide>
        <p15:guide id="12" pos="4974" userDrawn="1">
          <p15:clr>
            <a:srgbClr val="F26B43"/>
          </p15:clr>
        </p15:guide>
        <p15:guide id="13" pos="5065" userDrawn="1">
          <p15:clr>
            <a:srgbClr val="F26B43"/>
          </p15:clr>
        </p15:guide>
        <p15:guide id="14" pos="6153" userDrawn="1">
          <p15:clr>
            <a:srgbClr val="F26B43"/>
          </p15:clr>
        </p15:guide>
        <p15:guide id="15" pos="6244" userDrawn="1">
          <p15:clr>
            <a:srgbClr val="F26B43"/>
          </p15:clr>
        </p15:guide>
        <p15:guide id="16" orient="horz" pos="890" userDrawn="1">
          <p15:clr>
            <a:srgbClr val="F26B43"/>
          </p15:clr>
        </p15:guide>
        <p15:guide id="21" orient="horz" pos="527" userDrawn="1">
          <p15:clr>
            <a:srgbClr val="F26B43"/>
          </p15:clr>
        </p15:guide>
        <p15:guide id="22" orient="horz" pos="73" userDrawn="1">
          <p15:clr>
            <a:srgbClr val="F26B43"/>
          </p15:clr>
        </p15:guide>
        <p15:guide id="2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9.jpeg"/><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3.svg"/><Relationship Id="rId5" Type="http://schemas.openxmlformats.org/officeDocument/2006/relationships/image" Target="../media/image5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68.png"/><Relationship Id="rId3" Type="http://schemas.microsoft.com/office/2007/relationships/hdphoto" Target="../media/hdphoto3.wdp"/><Relationship Id="rId21" Type="http://schemas.openxmlformats.org/officeDocument/2006/relationships/image" Target="../media/image51.png"/><Relationship Id="rId7" Type="http://schemas.microsoft.com/office/2007/relationships/hdphoto" Target="../media/hdphoto1.wdp"/><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image" Target="../media/image55.png"/><Relationship Id="rId16" Type="http://schemas.openxmlformats.org/officeDocument/2006/relationships/image" Target="../media/image66.png"/><Relationship Id="rId20"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57.png"/><Relationship Id="rId11" Type="http://schemas.openxmlformats.org/officeDocument/2006/relationships/image" Target="../media/image61.svg"/><Relationship Id="rId5" Type="http://schemas.microsoft.com/office/2007/relationships/hdphoto" Target="../media/hdphoto2.wdp"/><Relationship Id="rId15" Type="http://schemas.openxmlformats.org/officeDocument/2006/relationships/image" Target="../media/image65.svg"/><Relationship Id="rId10" Type="http://schemas.openxmlformats.org/officeDocument/2006/relationships/image" Target="../media/image60.png"/><Relationship Id="rId19" Type="http://schemas.openxmlformats.org/officeDocument/2006/relationships/image" Target="../media/image69.svg"/><Relationship Id="rId4" Type="http://schemas.openxmlformats.org/officeDocument/2006/relationships/image" Target="../media/image56.png"/><Relationship Id="rId9" Type="http://schemas.openxmlformats.org/officeDocument/2006/relationships/image" Target="../media/image59.sv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18" Type="http://schemas.openxmlformats.org/officeDocument/2006/relationships/image" Target="../media/image83.svg"/><Relationship Id="rId3" Type="http://schemas.openxmlformats.org/officeDocument/2006/relationships/image" Target="../media/image55.pn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2.png"/><Relationship Id="rId2" Type="http://schemas.openxmlformats.org/officeDocument/2006/relationships/notesSlide" Target="../notesSlides/notesSlide9.xml"/><Relationship Id="rId16" Type="http://schemas.openxmlformats.org/officeDocument/2006/relationships/image" Target="../media/image81.svg"/><Relationship Id="rId20"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svg"/><Relationship Id="rId19" Type="http://schemas.openxmlformats.org/officeDocument/2006/relationships/image" Target="../media/image2.emf"/><Relationship Id="rId4" Type="http://schemas.microsoft.com/office/2007/relationships/hdphoto" Target="../media/hdphoto3.wdp"/><Relationship Id="rId9" Type="http://schemas.openxmlformats.org/officeDocument/2006/relationships/image" Target="../media/image74.png"/><Relationship Id="rId14" Type="http://schemas.openxmlformats.org/officeDocument/2006/relationships/image" Target="../media/image79.svg"/></Relationships>
</file>

<file path=ppt/slides/_rels/slide13.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82.png"/><Relationship Id="rId18" Type="http://schemas.openxmlformats.org/officeDocument/2006/relationships/image" Target="../media/image85.svg"/><Relationship Id="rId3" Type="http://schemas.openxmlformats.org/officeDocument/2006/relationships/image" Target="../media/image55.png"/><Relationship Id="rId21" Type="http://schemas.openxmlformats.org/officeDocument/2006/relationships/image" Target="../media/image2.emf"/><Relationship Id="rId7" Type="http://schemas.openxmlformats.org/officeDocument/2006/relationships/image" Target="../media/image72.png"/><Relationship Id="rId12" Type="http://schemas.openxmlformats.org/officeDocument/2006/relationships/image" Target="../media/image81.svg"/><Relationship Id="rId17" Type="http://schemas.openxmlformats.org/officeDocument/2006/relationships/image" Target="../media/image84.png"/><Relationship Id="rId2" Type="http://schemas.openxmlformats.org/officeDocument/2006/relationships/notesSlide" Target="../notesSlides/notesSlide10.xml"/><Relationship Id="rId16" Type="http://schemas.openxmlformats.org/officeDocument/2006/relationships/image" Target="../media/image77.svg"/><Relationship Id="rId20" Type="http://schemas.openxmlformats.org/officeDocument/2006/relationships/image" Target="../media/image87.svg"/><Relationship Id="rId1" Type="http://schemas.openxmlformats.org/officeDocument/2006/relationships/slideLayout" Target="../slideLayouts/slideLayout6.xml"/><Relationship Id="rId6" Type="http://schemas.openxmlformats.org/officeDocument/2006/relationships/image" Target="../media/image71.svg"/><Relationship Id="rId11" Type="http://schemas.openxmlformats.org/officeDocument/2006/relationships/image" Target="../media/image80.png"/><Relationship Id="rId5" Type="http://schemas.openxmlformats.org/officeDocument/2006/relationships/image" Target="../media/image70.png"/><Relationship Id="rId15" Type="http://schemas.openxmlformats.org/officeDocument/2006/relationships/image" Target="../media/image76.png"/><Relationship Id="rId10" Type="http://schemas.openxmlformats.org/officeDocument/2006/relationships/image" Target="../media/image75.svg"/><Relationship Id="rId19" Type="http://schemas.openxmlformats.org/officeDocument/2006/relationships/image" Target="../media/image86.png"/><Relationship Id="rId4" Type="http://schemas.microsoft.com/office/2007/relationships/hdphoto" Target="../media/hdphoto3.wdp"/><Relationship Id="rId9" Type="http://schemas.openxmlformats.org/officeDocument/2006/relationships/image" Target="../media/image74.png"/><Relationship Id="rId14" Type="http://schemas.openxmlformats.org/officeDocument/2006/relationships/image" Target="../media/image83.svg"/><Relationship Id="rId22"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jpeg"/><Relationship Id="rId1" Type="http://schemas.openxmlformats.org/officeDocument/2006/relationships/slideLayout" Target="../slideLayouts/slideLayout9.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1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svg"/><Relationship Id="rId2" Type="http://schemas.openxmlformats.org/officeDocument/2006/relationships/image" Target="../media/image94.png"/><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emf"/><Relationship Id="rId7" Type="http://schemas.openxmlformats.org/officeDocument/2006/relationships/image" Target="../media/image10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4.wdp"/><Relationship Id="rId11" Type="http://schemas.openxmlformats.org/officeDocument/2006/relationships/hyperlink" Target="https://youtu.be/LIqkUIeB4Pg?si=womd9fy9ShXevc08" TargetMode="External"/><Relationship Id="rId5" Type="http://schemas.openxmlformats.org/officeDocument/2006/relationships/image" Target="../media/image100.png"/><Relationship Id="rId10" Type="http://schemas.openxmlformats.org/officeDocument/2006/relationships/image" Target="../media/image104.png"/><Relationship Id="rId4" Type="http://schemas.openxmlformats.org/officeDocument/2006/relationships/image" Target="../media/image2.emf"/><Relationship Id="rId9" Type="http://schemas.openxmlformats.org/officeDocument/2006/relationships/image" Target="../media/image103.png"/></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05.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53.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6.emf"/><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36.svg"/><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image" Target="../media/image31.png"/><Relationship Id="rId5" Type="http://schemas.openxmlformats.org/officeDocument/2006/relationships/image" Target="../media/image1.emf"/><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34.sv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5.png"/><Relationship Id="rId21"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42.svg"/><Relationship Id="rId20"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image" Target="../media/image31.png"/><Relationship Id="rId24" Type="http://schemas.openxmlformats.org/officeDocument/2006/relationships/image" Target="../media/image38.svg"/><Relationship Id="rId5" Type="http://schemas.openxmlformats.org/officeDocument/2006/relationships/image" Target="../media/image1.emf"/><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image" Target="../media/image30.svg"/><Relationship Id="rId19"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40.svg"/><Relationship Id="rId22"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5.png"/><Relationship Id="rId21"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42.svg"/><Relationship Id="rId20"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image" Target="../media/image31.png"/><Relationship Id="rId24" Type="http://schemas.openxmlformats.org/officeDocument/2006/relationships/image" Target="../media/image38.svg"/><Relationship Id="rId5" Type="http://schemas.openxmlformats.org/officeDocument/2006/relationships/image" Target="../media/image1.emf"/><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image" Target="../media/image30.svg"/><Relationship Id="rId19"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40.svg"/><Relationship Id="rId22"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svg"/><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image" Target="../media/image31.png"/><Relationship Id="rId5" Type="http://schemas.openxmlformats.org/officeDocument/2006/relationships/image" Target="../media/image1.emf"/><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5.png"/><Relationship Id="rId21"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42.svg"/><Relationship Id="rId20"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image" Target="../media/image31.png"/><Relationship Id="rId24" Type="http://schemas.openxmlformats.org/officeDocument/2006/relationships/image" Target="../media/image38.svg"/><Relationship Id="rId5" Type="http://schemas.openxmlformats.org/officeDocument/2006/relationships/image" Target="../media/image1.emf"/><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image" Target="../media/image30.svg"/><Relationship Id="rId19"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40.svg"/><Relationship Id="rId22"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5.png"/><Relationship Id="rId21"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42.svg"/><Relationship Id="rId20"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image" Target="../media/image31.png"/><Relationship Id="rId24" Type="http://schemas.openxmlformats.org/officeDocument/2006/relationships/image" Target="../media/image38.svg"/><Relationship Id="rId5" Type="http://schemas.openxmlformats.org/officeDocument/2006/relationships/image" Target="../media/image1.emf"/><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image" Target="../media/image30.svg"/><Relationship Id="rId19"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40.svg"/><Relationship Id="rId22"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svg"/><Relationship Id="rId7"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chart" Target="../charts/chart1.xml"/><Relationship Id="rId11" Type="http://schemas.openxmlformats.org/officeDocument/2006/relationships/image" Target="../media/image49.svg"/><Relationship Id="rId5" Type="http://schemas.openxmlformats.org/officeDocument/2006/relationships/image" Target="../media/image2.emf"/><Relationship Id="rId10" Type="http://schemas.openxmlformats.org/officeDocument/2006/relationships/image" Target="../media/image48.png"/><Relationship Id="rId4" Type="http://schemas.openxmlformats.org/officeDocument/2006/relationships/image" Target="../media/image1.emf"/><Relationship Id="rId9"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0FE2-5409-51A3-180E-93BF04B422C6}"/>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4463CC16-02B5-2259-3529-E93FCB62432F}"/>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flipH="1">
            <a:off x="0" y="0"/>
            <a:ext cx="12192000" cy="6868937"/>
          </a:xfrm>
          <a:prstGeom prst="rect">
            <a:avLst/>
          </a:prstGeom>
        </p:spPr>
      </p:pic>
      <p:pic>
        <p:nvPicPr>
          <p:cNvPr id="2" name="Grafik 1">
            <a:extLst>
              <a:ext uri="{FF2B5EF4-FFF2-40B4-BE49-F238E27FC236}">
                <a16:creationId xmlns:a16="http://schemas.microsoft.com/office/drawing/2014/main" id="{C95D8632-7CCD-3139-C27F-57D5E5AC039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762" t="10442" r="-1"/>
          <a:stretch/>
        </p:blipFill>
        <p:spPr>
          <a:xfrm>
            <a:off x="0" y="0"/>
            <a:ext cx="4871864" cy="3429000"/>
          </a:xfrm>
          <a:prstGeom prst="rect">
            <a:avLst/>
          </a:prstGeom>
        </p:spPr>
      </p:pic>
      <p:pic>
        <p:nvPicPr>
          <p:cNvPr id="8" name="Grafik 7">
            <a:extLst>
              <a:ext uri="{FF2B5EF4-FFF2-40B4-BE49-F238E27FC236}">
                <a16:creationId xmlns:a16="http://schemas.microsoft.com/office/drawing/2014/main" id="{CADB9D4C-8B34-6EDE-98B0-6C7BC4D113EF}"/>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9984" t="-9009" r="-3519" b="-3877"/>
          <a:stretch/>
        </p:blipFill>
        <p:spPr>
          <a:xfrm>
            <a:off x="-1" y="2156443"/>
            <a:ext cx="3486923" cy="732780"/>
          </a:xfrm>
          <a:prstGeom prst="rect">
            <a:avLst/>
          </a:prstGeom>
        </p:spPr>
      </p:pic>
      <p:sp>
        <p:nvSpPr>
          <p:cNvPr id="9" name="Textfeld 8">
            <a:extLst>
              <a:ext uri="{FF2B5EF4-FFF2-40B4-BE49-F238E27FC236}">
                <a16:creationId xmlns:a16="http://schemas.microsoft.com/office/drawing/2014/main" id="{BD677407-97E7-4644-2539-29789199DD75}"/>
              </a:ext>
            </a:extLst>
          </p:cNvPr>
          <p:cNvSpPr txBox="1"/>
          <p:nvPr/>
        </p:nvSpPr>
        <p:spPr>
          <a:xfrm>
            <a:off x="293832" y="2275040"/>
            <a:ext cx="2952331" cy="523220"/>
          </a:xfrm>
          <a:prstGeom prst="rect">
            <a:avLst/>
          </a:prstGeom>
          <a:noFill/>
        </p:spPr>
        <p:txBody>
          <a:bodyPr wrap="square">
            <a:spAutoFit/>
          </a:bodyPr>
          <a:lstStyle/>
          <a:p>
            <a:r>
              <a:rPr lang="de-DE" sz="1400" b="1" dirty="0">
                <a:solidFill>
                  <a:srgbClr val="32363A"/>
                </a:solidFill>
              </a:rPr>
              <a:t>Mit Qualität und Top-Prozessen zum neuen Highscore. </a:t>
            </a:r>
            <a:endParaRPr lang="de-DE" sz="1400" dirty="0">
              <a:solidFill>
                <a:srgbClr val="32363A"/>
              </a:solidFill>
              <a:latin typeface="+mj-lt"/>
            </a:endParaRPr>
          </a:p>
        </p:txBody>
      </p:sp>
      <p:sp>
        <p:nvSpPr>
          <p:cNvPr id="11" name="Titel 4">
            <a:extLst>
              <a:ext uri="{FF2B5EF4-FFF2-40B4-BE49-F238E27FC236}">
                <a16:creationId xmlns:a16="http://schemas.microsoft.com/office/drawing/2014/main" id="{5BDD5FD8-0FDD-C7E6-5A22-F03541065F1B}"/>
              </a:ext>
            </a:extLst>
          </p:cNvPr>
          <p:cNvSpPr>
            <a:spLocks noGrp="1"/>
          </p:cNvSpPr>
          <p:nvPr>
            <p:ph type="ctrTitle"/>
          </p:nvPr>
        </p:nvSpPr>
        <p:spPr>
          <a:xfrm>
            <a:off x="388631" y="678940"/>
            <a:ext cx="3457364" cy="1296144"/>
          </a:xfrm>
        </p:spPr>
        <p:txBody>
          <a:bodyPr/>
          <a:lstStyle/>
          <a:p>
            <a:r>
              <a:rPr lang="de-DE" sz="3200" b="1" dirty="0">
                <a:latin typeface="Ubuntu Light" panose="020B0304030602030204" pitchFamily="34" charset="0"/>
              </a:rPr>
              <a:t>Spielend leicht aufs nächste Vertriebs-Level! </a:t>
            </a:r>
          </a:p>
        </p:txBody>
      </p:sp>
      <p:sp>
        <p:nvSpPr>
          <p:cNvPr id="5" name="Untertitel 4">
            <a:extLst>
              <a:ext uri="{FF2B5EF4-FFF2-40B4-BE49-F238E27FC236}">
                <a16:creationId xmlns:a16="http://schemas.microsoft.com/office/drawing/2014/main" id="{96D84061-003D-CD16-1777-C8DDFE7D4D5A}"/>
              </a:ext>
            </a:extLst>
          </p:cNvPr>
          <p:cNvSpPr>
            <a:spLocks noGrp="1"/>
          </p:cNvSpPr>
          <p:nvPr>
            <p:ph type="subTitle" idx="1"/>
          </p:nvPr>
        </p:nvSpPr>
        <p:spPr>
          <a:xfrm>
            <a:off x="406083" y="118219"/>
            <a:ext cx="4680000" cy="216024"/>
          </a:xfrm>
        </p:spPr>
        <p:txBody>
          <a:bodyPr/>
          <a:lstStyle/>
          <a:p>
            <a:r>
              <a:rPr lang="de-DE" dirty="0"/>
              <a:t>Veranstaltung 2026</a:t>
            </a:r>
          </a:p>
        </p:txBody>
      </p:sp>
      <p:sp>
        <p:nvSpPr>
          <p:cNvPr id="12" name="Textplatzhalter 5">
            <a:extLst>
              <a:ext uri="{FF2B5EF4-FFF2-40B4-BE49-F238E27FC236}">
                <a16:creationId xmlns:a16="http://schemas.microsoft.com/office/drawing/2014/main" id="{326C944B-3446-18D0-0FFA-0863347421A1}"/>
              </a:ext>
            </a:extLst>
          </p:cNvPr>
          <p:cNvSpPr txBox="1">
            <a:spLocks noChangeAspect="1"/>
          </p:cNvSpPr>
          <p:nvPr/>
        </p:nvSpPr>
        <p:spPr>
          <a:xfrm>
            <a:off x="9182061" y="5939864"/>
            <a:ext cx="3023793" cy="936000"/>
          </a:xfrm>
          <a:prstGeom prst="rect">
            <a:avLst/>
          </a:prstGeom>
          <a:blipFill dpi="0" rotWithShape="1">
            <a:blip r:embed="rId8"/>
            <a:srcRect/>
            <a:stretch>
              <a:fillRect/>
            </a:stretch>
          </a:blipFill>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endParaRPr lang="de-DE" dirty="0"/>
          </a:p>
        </p:txBody>
      </p:sp>
      <p:pic>
        <p:nvPicPr>
          <p:cNvPr id="18" name="Grafik 17">
            <a:extLst>
              <a:ext uri="{FF2B5EF4-FFF2-40B4-BE49-F238E27FC236}">
                <a16:creationId xmlns:a16="http://schemas.microsoft.com/office/drawing/2014/main" id="{38AD3AB1-1177-D134-FF2E-723117CC0E48}"/>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850560" y="1705888"/>
            <a:ext cx="1440160" cy="2880320"/>
          </a:xfrm>
          <a:prstGeom prst="rect">
            <a:avLst/>
          </a:prstGeom>
        </p:spPr>
      </p:pic>
    </p:spTree>
    <p:extLst>
      <p:ext uri="{BB962C8B-B14F-4D97-AF65-F5344CB8AC3E}">
        <p14:creationId xmlns:p14="http://schemas.microsoft.com/office/powerpoint/2010/main" val="296926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B2635B3D-40C2-1723-3FC5-035A7B6A661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0" y="0"/>
            <a:ext cx="12192000" cy="6858000"/>
          </a:xfrm>
        </p:spPr>
      </p:pic>
      <p:sp>
        <p:nvSpPr>
          <p:cNvPr id="3" name="Textplatzhalter 2">
            <a:extLst>
              <a:ext uri="{FF2B5EF4-FFF2-40B4-BE49-F238E27FC236}">
                <a16:creationId xmlns:a16="http://schemas.microsoft.com/office/drawing/2014/main" id="{A9BB0215-94BF-9A00-BF55-65D1131943D7}"/>
              </a:ext>
            </a:extLst>
          </p:cNvPr>
          <p:cNvSpPr>
            <a:spLocks noGrp="1"/>
          </p:cNvSpPr>
          <p:nvPr>
            <p:ph type="body" sz="quarter" idx="20"/>
          </p:nvPr>
        </p:nvSpPr>
        <p:spPr/>
        <p:txBody>
          <a:bodyPr/>
          <a:lstStyle/>
          <a:p>
            <a:endParaRPr lang="de-DE" dirty="0"/>
          </a:p>
        </p:txBody>
      </p:sp>
      <p:pic>
        <p:nvPicPr>
          <p:cNvPr id="13" name="Grafik 12">
            <a:extLst>
              <a:ext uri="{FF2B5EF4-FFF2-40B4-BE49-F238E27FC236}">
                <a16:creationId xmlns:a16="http://schemas.microsoft.com/office/drawing/2014/main" id="{AD655102-C434-6F2D-781D-EA8509373575}"/>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rot="732599">
            <a:off x="5309985" y="5002787"/>
            <a:ext cx="1274839" cy="1699784"/>
          </a:xfrm>
          <a:prstGeom prst="rect">
            <a:avLst/>
          </a:prstGeom>
          <a:effectLst>
            <a:outerShdw blurRad="254000" dist="114300" dir="2100000" sx="61000" sy="61000" kx="-1200000" algn="bl" rotWithShape="0">
              <a:prstClr val="black">
                <a:alpha val="86000"/>
              </a:prstClr>
            </a:outerShdw>
          </a:effectLst>
        </p:spPr>
      </p:pic>
      <p:pic>
        <p:nvPicPr>
          <p:cNvPr id="7" name="Grafik 6">
            <a:extLst>
              <a:ext uri="{FF2B5EF4-FFF2-40B4-BE49-F238E27FC236}">
                <a16:creationId xmlns:a16="http://schemas.microsoft.com/office/drawing/2014/main" id="{3B3ADEFB-D84B-1CAD-5BAD-777E5AB27CDD}"/>
              </a:ext>
            </a:extLst>
          </p:cNvPr>
          <p:cNvPicPr>
            <a:picLocks noChangeAspect="1"/>
          </p:cNvPicPr>
          <p:nvPr/>
        </p:nvPicPr>
        <p:blipFill>
          <a:blip r:embed="rId5">
            <a:extLst>
              <a:ext uri="{96DAC541-7B7A-43D3-8B79-37D633B846F1}">
                <asvg:svgBlip xmlns:asvg="http://schemas.microsoft.com/office/drawing/2016/SVG/main" r:embed="rId6"/>
              </a:ext>
            </a:extLst>
          </a:blip>
          <a:srcRect t="14307"/>
          <a:stretch/>
        </p:blipFill>
        <p:spPr>
          <a:xfrm>
            <a:off x="-1" y="0"/>
            <a:ext cx="5086084" cy="4198228"/>
          </a:xfrm>
          <a:prstGeom prst="rect">
            <a:avLst/>
          </a:prstGeom>
        </p:spPr>
      </p:pic>
      <p:sp>
        <p:nvSpPr>
          <p:cNvPr id="5" name="Titel 4">
            <a:extLst>
              <a:ext uri="{FF2B5EF4-FFF2-40B4-BE49-F238E27FC236}">
                <a16:creationId xmlns:a16="http://schemas.microsoft.com/office/drawing/2014/main" id="{6E1EE4E1-EEFA-831B-63A1-65C73534754A}"/>
              </a:ext>
            </a:extLst>
          </p:cNvPr>
          <p:cNvSpPr>
            <a:spLocks noGrp="1"/>
          </p:cNvSpPr>
          <p:nvPr>
            <p:ph type="ctrTitle"/>
          </p:nvPr>
        </p:nvSpPr>
        <p:spPr>
          <a:xfrm>
            <a:off x="406083" y="878240"/>
            <a:ext cx="4824780" cy="1800000"/>
          </a:xfrm>
        </p:spPr>
        <p:txBody>
          <a:bodyPr/>
          <a:lstStyle/>
          <a:p>
            <a:r>
              <a:rPr lang="de-DE" sz="3200" b="1" dirty="0" err="1">
                <a:latin typeface="Ubuntu Light" panose="020B0304030602030204" pitchFamily="34" charset="0"/>
              </a:rPr>
              <a:t>ALfonds</a:t>
            </a:r>
            <a:r>
              <a:rPr lang="de-DE" sz="3200" b="1" baseline="30000" dirty="0" err="1">
                <a:latin typeface="Ubuntu Light" panose="020B0304030602030204" pitchFamily="34" charset="0"/>
              </a:rPr>
              <a:t>young</a:t>
            </a:r>
            <a:r>
              <a:rPr lang="de-DE" sz="3200" b="1" baseline="30000" dirty="0">
                <a:latin typeface="Ubuntu Light" panose="020B0304030602030204" pitchFamily="34" charset="0"/>
              </a:rPr>
              <a:t> </a:t>
            </a:r>
            <a:r>
              <a:rPr lang="de-DE" sz="3200" b="1" dirty="0">
                <a:latin typeface="Ubuntu Light" panose="020B0304030602030204" pitchFamily="34" charset="0"/>
              </a:rPr>
              <a:t>– </a:t>
            </a:r>
            <a:br>
              <a:rPr lang="de-DE" sz="3200" b="1" dirty="0">
                <a:latin typeface="Ubuntu Light" panose="020B0304030602030204" pitchFamily="34" charset="0"/>
              </a:rPr>
            </a:br>
            <a:r>
              <a:rPr lang="de-DE" sz="3200" b="1" dirty="0">
                <a:latin typeface="Ubuntu Light" panose="020B0304030602030204" pitchFamily="34" charset="0"/>
              </a:rPr>
              <a:t>damit aus kleinen Schritten große </a:t>
            </a:r>
            <a:br>
              <a:rPr lang="de-DE" sz="3200" b="1" dirty="0">
                <a:latin typeface="Ubuntu Light" panose="020B0304030602030204" pitchFamily="34" charset="0"/>
              </a:rPr>
            </a:br>
            <a:r>
              <a:rPr lang="de-DE" sz="3200" b="1" dirty="0">
                <a:latin typeface="Ubuntu Light" panose="020B0304030602030204" pitchFamily="34" charset="0"/>
              </a:rPr>
              <a:t>Sprünge werden.</a:t>
            </a:r>
          </a:p>
        </p:txBody>
      </p:sp>
      <p:pic>
        <p:nvPicPr>
          <p:cNvPr id="9" name="Bildplatzhalter 11">
            <a:extLst>
              <a:ext uri="{FF2B5EF4-FFF2-40B4-BE49-F238E27FC236}">
                <a16:creationId xmlns:a16="http://schemas.microsoft.com/office/drawing/2014/main" id="{90FB7C00-A75B-D75F-9388-37FD0257658C}"/>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8163" b="100000" l="0" r="89109">
                        <a14:foregroundMark x1="57030" y1="97279" x2="5545" y2="53741"/>
                        <a14:foregroundMark x1="52079" y1="87075" x2="32475" y2="59184"/>
                        <a14:foregroundMark x1="32475" y1="59184" x2="13267" y2="51020"/>
                        <a14:foregroundMark x1="45941" y1="82313" x2="59010" y2="99320"/>
                        <a14:foregroundMark x1="49703" y1="94558" x2="51287" y2="99320"/>
                        <a14:foregroundMark x1="45347" y1="92517" x2="3960" y2="98639"/>
                        <a14:foregroundMark x1="3564" y1="87075" x2="1188" y2="55782"/>
                        <a14:foregroundMark x1="3564" y1="51020" x2="24158" y2="52381"/>
                        <a14:foregroundMark x1="48911" y1="85034" x2="60396" y2="99320"/>
                        <a14:foregroundMark x1="8119" y1="51020" x2="32871" y2="55102"/>
                        <a14:foregroundMark x1="36238" y1="54422" x2="47129" y2="73469"/>
                        <a14:foregroundMark x1="37228" y1="58503" x2="60198" y2="99320"/>
                        <a14:foregroundMark x1="4158" y1="44898" x2="28317" y2="44218"/>
                        <a14:foregroundMark x1="28317" y1="44218" x2="63762" y2="99320"/>
                        <a14:foregroundMark x1="38812" y1="55782" x2="65743" y2="99320"/>
                        <a14:foregroundMark x1="50099" y1="67347" x2="64554" y2="93197"/>
                      </a14:backgroundRemoval>
                    </a14:imgEffect>
                  </a14:imgLayer>
                </a14:imgProps>
              </a:ext>
              <a:ext uri="{28A0092B-C50C-407E-A947-70E740481C1C}">
                <a14:useLocalDpi xmlns:a14="http://schemas.microsoft.com/office/drawing/2010/main"/>
              </a:ext>
            </a:extLst>
          </a:blip>
          <a:srcRect/>
          <a:stretch/>
        </p:blipFill>
        <p:spPr>
          <a:xfrm>
            <a:off x="4355616" y="6020241"/>
            <a:ext cx="2376264" cy="692696"/>
          </a:xfrm>
          <a:prstGeom prst="rect">
            <a:avLst/>
          </a:prstGeom>
        </p:spPr>
      </p:pic>
      <p:sp>
        <p:nvSpPr>
          <p:cNvPr id="2" name="Untertitel 4">
            <a:extLst>
              <a:ext uri="{FF2B5EF4-FFF2-40B4-BE49-F238E27FC236}">
                <a16:creationId xmlns:a16="http://schemas.microsoft.com/office/drawing/2014/main" id="{CD6999CC-F731-007F-B6F6-D2C94E6951F7}"/>
              </a:ext>
            </a:extLst>
          </p:cNvPr>
          <p:cNvSpPr txBox="1">
            <a:spLocks/>
          </p:cNvSpPr>
          <p:nvPr/>
        </p:nvSpPr>
        <p:spPr>
          <a:xfrm>
            <a:off x="406083" y="118219"/>
            <a:ext cx="4680000" cy="21602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200" b="1" kern="1200" cap="all"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b="1" kern="1200" cap="all" baseline="0">
                <a:solidFill>
                  <a:schemeClr val="bg1"/>
                </a:solid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200" b="1" kern="1200" cap="all" baseline="0">
                <a:solidFill>
                  <a:schemeClr val="bg1"/>
                </a:solid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200" b="1" kern="1200" cap="all" baseline="0">
                <a:solidFill>
                  <a:schemeClr val="bg1"/>
                </a:solid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200" b="1" kern="1200" cap="all" baseline="0">
                <a:solidFill>
                  <a:schemeClr val="bg1"/>
                </a:solid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9pPr>
          </a:lstStyle>
          <a:p>
            <a:r>
              <a:rPr lang="de-DE" dirty="0"/>
              <a:t>kindervorsorge</a:t>
            </a:r>
          </a:p>
        </p:txBody>
      </p:sp>
    </p:spTree>
    <p:extLst>
      <p:ext uri="{BB962C8B-B14F-4D97-AF65-F5344CB8AC3E}">
        <p14:creationId xmlns:p14="http://schemas.microsoft.com/office/powerpoint/2010/main" val="83940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9103E-04ED-D491-38DF-D53581931539}"/>
            </a:ext>
          </a:extLst>
        </p:cNvPr>
        <p:cNvGrpSpPr/>
        <p:nvPr/>
      </p:nvGrpSpPr>
      <p:grpSpPr>
        <a:xfrm>
          <a:off x="0" y="0"/>
          <a:ext cx="0" cy="0"/>
          <a:chOff x="0" y="0"/>
          <a:chExt cx="0" cy="0"/>
        </a:xfrm>
      </p:grpSpPr>
      <p:pic>
        <p:nvPicPr>
          <p:cNvPr id="12" name="Bildplatzhalter 11">
            <a:extLst>
              <a:ext uri="{FF2B5EF4-FFF2-40B4-BE49-F238E27FC236}">
                <a16:creationId xmlns:a16="http://schemas.microsoft.com/office/drawing/2014/main" id="{FA5E9D75-DC34-1B67-CB49-9547AF619B82}"/>
              </a:ext>
            </a:extLst>
          </p:cNvPr>
          <p:cNvPicPr>
            <a:picLocks noGrp="1" noChangeAspect="1"/>
          </p:cNvPicPr>
          <p:nvPr>
            <p:ph type="pic" sz="quarter" idx="19"/>
          </p:nvPr>
        </p:nvPicPr>
        <p:blipFill>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0"/>
            <a:ext cx="12192000" cy="6858000"/>
          </a:xfrm>
        </p:spPr>
      </p:pic>
      <p:pic>
        <p:nvPicPr>
          <p:cNvPr id="24" name="Bildplatzhalter 11">
            <a:extLst>
              <a:ext uri="{FF2B5EF4-FFF2-40B4-BE49-F238E27FC236}">
                <a16:creationId xmlns:a16="http://schemas.microsoft.com/office/drawing/2014/main" id="{0F81084F-700E-2AB4-2A46-4F184997AF4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8163" b="100000" l="0" r="89109">
                        <a14:foregroundMark x1="57030" y1="97279" x2="5545" y2="53741"/>
                        <a14:foregroundMark x1="52079" y1="87075" x2="32475" y2="59184"/>
                        <a14:foregroundMark x1="32475" y1="59184" x2="13267" y2="51020"/>
                        <a14:foregroundMark x1="45941" y1="82313" x2="59010" y2="99320"/>
                        <a14:foregroundMark x1="49703" y1="94558" x2="51287" y2="99320"/>
                        <a14:foregroundMark x1="45347" y1="92517" x2="3960" y2="98639"/>
                        <a14:foregroundMark x1="3564" y1="87075" x2="1188" y2="55782"/>
                        <a14:foregroundMark x1="3564" y1="51020" x2="24158" y2="52381"/>
                        <a14:foregroundMark x1="48911" y1="85034" x2="60396" y2="99320"/>
                        <a14:foregroundMark x1="8119" y1="51020" x2="32871" y2="55102"/>
                        <a14:foregroundMark x1="36238" y1="54422" x2="47129" y2="73469"/>
                        <a14:foregroundMark x1="37228" y1="58503" x2="60198" y2="99320"/>
                        <a14:foregroundMark x1="4158" y1="44898" x2="28317" y2="44218"/>
                        <a14:foregroundMark x1="28317" y1="44218" x2="63762" y2="99320"/>
                        <a14:foregroundMark x1="38812" y1="55782" x2="65743" y2="99320"/>
                        <a14:foregroundMark x1="50099" y1="67347" x2="64554" y2="93197"/>
                      </a14:backgroundRemoval>
                    </a14:imgEffect>
                    <a14:imgEffect>
                      <a14:artisticBlur/>
                    </a14:imgEffect>
                  </a14:imgLayer>
                </a14:imgProps>
              </a:ext>
              <a:ext uri="{28A0092B-C50C-407E-A947-70E740481C1C}">
                <a14:useLocalDpi xmlns:a14="http://schemas.microsoft.com/office/drawing/2010/main"/>
              </a:ext>
            </a:extLst>
          </a:blip>
          <a:srcRect/>
          <a:stretch/>
        </p:blipFill>
        <p:spPr>
          <a:xfrm>
            <a:off x="4355616" y="6020241"/>
            <a:ext cx="2376264" cy="692696"/>
          </a:xfrm>
          <a:prstGeom prst="rect">
            <a:avLst/>
          </a:prstGeom>
        </p:spPr>
      </p:pic>
      <p:pic>
        <p:nvPicPr>
          <p:cNvPr id="23" name="Grafik 22">
            <a:extLst>
              <a:ext uri="{FF2B5EF4-FFF2-40B4-BE49-F238E27FC236}">
                <a16:creationId xmlns:a16="http://schemas.microsoft.com/office/drawing/2014/main" id="{32D9220C-4B68-04B4-8EC3-BA9240131F69}"/>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Blur/>
                    </a14:imgEffect>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rot="732599">
            <a:off x="5309985" y="5002787"/>
            <a:ext cx="1274839" cy="1699784"/>
          </a:xfrm>
          <a:prstGeom prst="rect">
            <a:avLst/>
          </a:prstGeom>
          <a:effectLst>
            <a:outerShdw blurRad="254000" dist="114300" dir="2100000" sx="61000" sy="61000" kx="-1200000" algn="bl" rotWithShape="0">
              <a:prstClr val="black">
                <a:alpha val="86000"/>
              </a:prstClr>
            </a:outerShdw>
          </a:effectLst>
        </p:spPr>
      </p:pic>
      <p:sp>
        <p:nvSpPr>
          <p:cNvPr id="16" name="Rechteck 15">
            <a:extLst>
              <a:ext uri="{FF2B5EF4-FFF2-40B4-BE49-F238E27FC236}">
                <a16:creationId xmlns:a16="http://schemas.microsoft.com/office/drawing/2014/main" id="{4E5C640B-575F-6888-5531-3D8F619CA8CE}"/>
              </a:ext>
            </a:extLst>
          </p:cNvPr>
          <p:cNvSpPr/>
          <p:nvPr/>
        </p:nvSpPr>
        <p:spPr>
          <a:xfrm>
            <a:off x="5815" y="427"/>
            <a:ext cx="12201617" cy="686959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44" name="Grafik 43">
            <a:extLst>
              <a:ext uri="{FF2B5EF4-FFF2-40B4-BE49-F238E27FC236}">
                <a16:creationId xmlns:a16="http://schemas.microsoft.com/office/drawing/2014/main" id="{C7047039-D689-4166-6F5E-0E31AF17DD83}"/>
              </a:ext>
            </a:extLst>
          </p:cNvPr>
          <p:cNvPicPr>
            <a:picLocks noChangeAspect="1"/>
          </p:cNvPicPr>
          <p:nvPr/>
        </p:nvPicPr>
        <p:blipFill>
          <a:blip r:embed="rId8">
            <a:extLst>
              <a:ext uri="{96DAC541-7B7A-43D3-8B79-37D633B846F1}">
                <asvg:svgBlip xmlns:asvg="http://schemas.microsoft.com/office/drawing/2016/SVG/main" r:embed="rId9"/>
              </a:ext>
            </a:extLst>
          </a:blip>
          <a:srcRect l="73379"/>
          <a:stretch/>
        </p:blipFill>
        <p:spPr>
          <a:xfrm>
            <a:off x="0" y="1203915"/>
            <a:ext cx="6888088" cy="5074925"/>
          </a:xfrm>
          <a:prstGeom prst="rect">
            <a:avLst/>
          </a:prstGeom>
        </p:spPr>
      </p:pic>
      <p:sp>
        <p:nvSpPr>
          <p:cNvPr id="25" name="Textplatzhalter 5">
            <a:extLst>
              <a:ext uri="{FF2B5EF4-FFF2-40B4-BE49-F238E27FC236}">
                <a16:creationId xmlns:a16="http://schemas.microsoft.com/office/drawing/2014/main" id="{F6CC2AAA-78D1-BA2C-F01B-5B1D76A9DDE5}"/>
              </a:ext>
            </a:extLst>
          </p:cNvPr>
          <p:cNvSpPr txBox="1">
            <a:spLocks/>
          </p:cNvSpPr>
          <p:nvPr/>
        </p:nvSpPr>
        <p:spPr>
          <a:xfrm>
            <a:off x="479376" y="1676048"/>
            <a:ext cx="5473700" cy="4321175"/>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Clr>
                <a:srgbClr val="BE0D3E"/>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100000"/>
              </a:lnSpc>
              <a:spcBef>
                <a:spcPts val="600"/>
              </a:spcBef>
              <a:buClr>
                <a:srgbClr val="004767"/>
              </a:buClr>
              <a:buFont typeface="Arial" panose="020B0604020202020204" pitchFamily="34" charset="0"/>
              <a:buChar char="•"/>
              <a:defRPr sz="1800" kern="1200">
                <a:solidFill>
                  <a:schemeClr val="tx1"/>
                </a:solidFill>
                <a:latin typeface="+mn-lt"/>
                <a:ea typeface="+mn-ea"/>
                <a:cs typeface="+mn-cs"/>
              </a:defRPr>
            </a:lvl4pPr>
            <a:lvl5pPr marL="648000" indent="-216000" algn="l" defTabSz="914400" rtl="0" eaLnBrk="1" latinLnBrk="0" hangingPunct="1">
              <a:lnSpc>
                <a:spcPct val="100000"/>
              </a:lnSpc>
              <a:spcBef>
                <a:spcPts val="600"/>
              </a:spcBef>
              <a:buClr>
                <a:srgbClr val="646D74"/>
              </a:buClr>
              <a:buFont typeface="Arial" panose="020B060402020202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600"/>
              </a:spcBef>
              <a:buClr>
                <a:srgbClr val="A8AAB3"/>
              </a:buClr>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bg1"/>
                </a:solidFill>
              </a:rPr>
              <a:t>Unsere Spielregeln  </a:t>
            </a:r>
          </a:p>
          <a:p>
            <a:endParaRPr lang="de-DE" dirty="0">
              <a:solidFill>
                <a:schemeClr val="bg1"/>
              </a:solidFill>
            </a:endParaRPr>
          </a:p>
          <a:p>
            <a:pPr marL="538163" lvl="2" indent="0">
              <a:buNone/>
            </a:pPr>
            <a:r>
              <a:rPr lang="de-DE" dirty="0">
                <a:solidFill>
                  <a:schemeClr val="bg1"/>
                </a:solidFill>
              </a:rPr>
              <a:t>Ab Null Monaten </a:t>
            </a:r>
          </a:p>
          <a:p>
            <a:pPr lvl="2"/>
            <a:endParaRPr lang="de-DE" sz="1200" dirty="0">
              <a:solidFill>
                <a:schemeClr val="bg1"/>
              </a:solidFill>
            </a:endParaRPr>
          </a:p>
          <a:p>
            <a:pPr marL="538163" lvl="2" indent="0">
              <a:buNone/>
            </a:pPr>
            <a:r>
              <a:rPr lang="de-DE" dirty="0">
                <a:solidFill>
                  <a:schemeClr val="bg1"/>
                </a:solidFill>
              </a:rPr>
              <a:t>ALfonds FR10 </a:t>
            </a:r>
          </a:p>
          <a:p>
            <a:pPr marL="450850"/>
            <a:endParaRPr lang="de-DE" sz="1200" dirty="0">
              <a:solidFill>
                <a:schemeClr val="bg1"/>
              </a:solidFill>
            </a:endParaRPr>
          </a:p>
          <a:p>
            <a:pPr marL="627063" lvl="2" indent="-87313">
              <a:buNone/>
            </a:pPr>
            <a:r>
              <a:rPr lang="de-DE" dirty="0">
                <a:solidFill>
                  <a:schemeClr val="bg1"/>
                </a:solidFill>
              </a:rPr>
              <a:t>ALfonds FR15 </a:t>
            </a:r>
            <a:br>
              <a:rPr lang="de-DE" dirty="0">
                <a:solidFill>
                  <a:schemeClr val="bg1"/>
                </a:solidFill>
              </a:rPr>
            </a:br>
            <a:endParaRPr lang="de-DE" sz="1200" dirty="0">
              <a:solidFill>
                <a:schemeClr val="bg1"/>
              </a:solidFill>
            </a:endParaRPr>
          </a:p>
          <a:p>
            <a:pPr marL="538163" lvl="2" indent="0">
              <a:buNone/>
            </a:pPr>
            <a:r>
              <a:rPr lang="de-DE" dirty="0">
                <a:solidFill>
                  <a:schemeClr val="bg1"/>
                </a:solidFill>
              </a:rPr>
              <a:t>Ab 25 € monatlich </a:t>
            </a:r>
          </a:p>
          <a:p>
            <a:pPr marL="450850" lvl="2" indent="0"/>
            <a:endParaRPr lang="de-DE" sz="1200" dirty="0">
              <a:solidFill>
                <a:schemeClr val="bg1"/>
              </a:solidFill>
            </a:endParaRPr>
          </a:p>
          <a:p>
            <a:pPr marL="538163" lvl="2" indent="0">
              <a:buNone/>
            </a:pPr>
            <a:r>
              <a:rPr lang="de-DE" dirty="0">
                <a:solidFill>
                  <a:schemeClr val="bg1"/>
                </a:solidFill>
              </a:rPr>
              <a:t>Fondsauswahl – </a:t>
            </a:r>
            <a:br>
              <a:rPr lang="de-DE" dirty="0">
                <a:solidFill>
                  <a:schemeClr val="bg1"/>
                </a:solidFill>
              </a:rPr>
            </a:br>
            <a:r>
              <a:rPr lang="de-DE" dirty="0">
                <a:solidFill>
                  <a:schemeClr val="bg1"/>
                </a:solidFill>
              </a:rPr>
              <a:t>ETFs und Dimensional Fonds </a:t>
            </a:r>
          </a:p>
          <a:p>
            <a:endParaRPr lang="de-DE" dirty="0">
              <a:solidFill>
                <a:schemeClr val="bg1"/>
              </a:solidFill>
            </a:endParaRPr>
          </a:p>
          <a:p>
            <a:endParaRPr lang="de-DE" dirty="0">
              <a:solidFill>
                <a:schemeClr val="bg1"/>
              </a:solidFill>
            </a:endParaRPr>
          </a:p>
        </p:txBody>
      </p:sp>
      <p:pic>
        <p:nvPicPr>
          <p:cNvPr id="33" name="Grafik 32">
            <a:extLst>
              <a:ext uri="{FF2B5EF4-FFF2-40B4-BE49-F238E27FC236}">
                <a16:creationId xmlns:a16="http://schemas.microsoft.com/office/drawing/2014/main" id="{9B3CBCC7-E8B9-DD71-E306-384F109DE7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520" y="2470150"/>
            <a:ext cx="446555" cy="446555"/>
          </a:xfrm>
          <a:prstGeom prst="rect">
            <a:avLst/>
          </a:prstGeom>
        </p:spPr>
      </p:pic>
      <p:pic>
        <p:nvPicPr>
          <p:cNvPr id="37" name="Grafik 36">
            <a:extLst>
              <a:ext uri="{FF2B5EF4-FFF2-40B4-BE49-F238E27FC236}">
                <a16:creationId xmlns:a16="http://schemas.microsoft.com/office/drawing/2014/main" id="{8CBBB5D5-14AB-F6CF-8F96-3BBC20984C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3520" y="3799267"/>
            <a:ext cx="363558" cy="363558"/>
          </a:xfrm>
          <a:prstGeom prst="rect">
            <a:avLst/>
          </a:prstGeom>
        </p:spPr>
      </p:pic>
      <p:pic>
        <p:nvPicPr>
          <p:cNvPr id="39" name="Grafik 38">
            <a:extLst>
              <a:ext uri="{FF2B5EF4-FFF2-40B4-BE49-F238E27FC236}">
                <a16:creationId xmlns:a16="http://schemas.microsoft.com/office/drawing/2014/main" id="{88BB5094-E03C-A6A5-FA1F-282EAE1AE5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8473" y="4365847"/>
            <a:ext cx="363558" cy="363558"/>
          </a:xfrm>
          <a:prstGeom prst="rect">
            <a:avLst/>
          </a:prstGeom>
        </p:spPr>
      </p:pic>
      <p:pic>
        <p:nvPicPr>
          <p:cNvPr id="41" name="Grafik 40">
            <a:extLst>
              <a:ext uri="{FF2B5EF4-FFF2-40B4-BE49-F238E27FC236}">
                <a16:creationId xmlns:a16="http://schemas.microsoft.com/office/drawing/2014/main" id="{9AB71E2A-4433-FF66-4CBF-92D6FDF15D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3520" y="3130808"/>
            <a:ext cx="363558" cy="363558"/>
          </a:xfrm>
          <a:prstGeom prst="rect">
            <a:avLst/>
          </a:prstGeom>
        </p:spPr>
      </p:pic>
      <p:pic>
        <p:nvPicPr>
          <p:cNvPr id="43" name="Grafik 42">
            <a:extLst>
              <a:ext uri="{FF2B5EF4-FFF2-40B4-BE49-F238E27FC236}">
                <a16:creationId xmlns:a16="http://schemas.microsoft.com/office/drawing/2014/main" id="{AB9A38B0-52BF-3033-9B3C-AD0232AD03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7866" y="5098836"/>
            <a:ext cx="363558" cy="363558"/>
          </a:xfrm>
          <a:prstGeom prst="rect">
            <a:avLst/>
          </a:prstGeom>
        </p:spPr>
      </p:pic>
      <p:sp>
        <p:nvSpPr>
          <p:cNvPr id="3" name="Textplatzhalter 2">
            <a:extLst>
              <a:ext uri="{FF2B5EF4-FFF2-40B4-BE49-F238E27FC236}">
                <a16:creationId xmlns:a16="http://schemas.microsoft.com/office/drawing/2014/main" id="{983CCC57-4252-0197-06FF-DBA9F5015B1C}"/>
              </a:ext>
            </a:extLst>
          </p:cNvPr>
          <p:cNvSpPr>
            <a:spLocks noGrp="1"/>
          </p:cNvSpPr>
          <p:nvPr>
            <p:ph type="body" sz="quarter" idx="20"/>
          </p:nvPr>
        </p:nvSpPr>
        <p:spPr/>
        <p:txBody>
          <a:bodyPr/>
          <a:lstStyle/>
          <a:p>
            <a:endParaRPr lang="de-DE" dirty="0"/>
          </a:p>
        </p:txBody>
      </p:sp>
      <p:pic>
        <p:nvPicPr>
          <p:cNvPr id="11" name="Grafik 10">
            <a:extLst>
              <a:ext uri="{FF2B5EF4-FFF2-40B4-BE49-F238E27FC236}">
                <a16:creationId xmlns:a16="http://schemas.microsoft.com/office/drawing/2014/main" id="{B199E701-6C1D-E250-F0AE-4E76AD16A02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00" y="-7200"/>
            <a:ext cx="10773156" cy="925068"/>
          </a:xfrm>
          <a:prstGeom prst="rect">
            <a:avLst/>
          </a:prstGeom>
        </p:spPr>
      </p:pic>
      <p:sp>
        <p:nvSpPr>
          <p:cNvPr id="15" name="Titel 1">
            <a:extLst>
              <a:ext uri="{FF2B5EF4-FFF2-40B4-BE49-F238E27FC236}">
                <a16:creationId xmlns:a16="http://schemas.microsoft.com/office/drawing/2014/main" id="{F271A893-E621-0844-05F0-49673C1FA120}"/>
              </a:ext>
            </a:extLst>
          </p:cNvPr>
          <p:cNvSpPr txBox="1">
            <a:spLocks/>
          </p:cNvSpPr>
          <p:nvPr/>
        </p:nvSpPr>
        <p:spPr>
          <a:xfrm>
            <a:off x="543520" y="116632"/>
            <a:ext cx="944091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Spielend einfach </a:t>
            </a:r>
            <a:endParaRPr lang="de-DE" dirty="0">
              <a:solidFill>
                <a:schemeClr val="bg2"/>
              </a:solidFill>
            </a:endParaRPr>
          </a:p>
        </p:txBody>
      </p:sp>
      <p:pic>
        <p:nvPicPr>
          <p:cNvPr id="47" name="Grafik 46">
            <a:extLst>
              <a:ext uri="{FF2B5EF4-FFF2-40B4-BE49-F238E27FC236}">
                <a16:creationId xmlns:a16="http://schemas.microsoft.com/office/drawing/2014/main" id="{3D83C4F0-3C1D-E9EE-0303-323DCA996EFC}"/>
              </a:ext>
            </a:extLst>
          </p:cNvPr>
          <p:cNvPicPr>
            <a:picLocks noChangeAspect="1"/>
          </p:cNvPicPr>
          <p:nvPr/>
        </p:nvPicPr>
        <p:blipFill>
          <a:blip r:embed="rId21" cstate="email">
            <a:extLst>
              <a:ext uri="{BEBA8EAE-BF5A-486C-A8C5-ECC9F3942E4B}">
                <a14:imgProps xmlns:a14="http://schemas.microsoft.com/office/drawing/2010/main">
                  <a14:imgLayer r:embed="rId7">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rot="732599">
            <a:off x="5309985" y="5002388"/>
            <a:ext cx="1274839" cy="1699784"/>
          </a:xfrm>
          <a:prstGeom prst="rect">
            <a:avLst/>
          </a:prstGeom>
          <a:effectLst>
            <a:outerShdw blurRad="254000" dist="114300" dir="2100000" sx="61000" sy="61000" kx="-1200000" algn="bl" rotWithShape="0">
              <a:prstClr val="black">
                <a:alpha val="86000"/>
              </a:prstClr>
            </a:outerShdw>
          </a:effectLst>
        </p:spPr>
      </p:pic>
    </p:spTree>
    <p:extLst>
      <p:ext uri="{BB962C8B-B14F-4D97-AF65-F5344CB8AC3E}">
        <p14:creationId xmlns:p14="http://schemas.microsoft.com/office/powerpoint/2010/main" val="73061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Bildplatzhalter 11">
            <a:extLst>
              <a:ext uri="{FF2B5EF4-FFF2-40B4-BE49-F238E27FC236}">
                <a16:creationId xmlns:a16="http://schemas.microsoft.com/office/drawing/2014/main" id="{6292B124-8B52-FDDA-7D24-6D9972DB0B00}"/>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1" name="Rechteck 100">
            <a:extLst>
              <a:ext uri="{FF2B5EF4-FFF2-40B4-BE49-F238E27FC236}">
                <a16:creationId xmlns:a16="http://schemas.microsoft.com/office/drawing/2014/main" id="{428E5D7D-B6B2-4B17-1C04-7946967B33EB}"/>
              </a:ext>
            </a:extLst>
          </p:cNvPr>
          <p:cNvSpPr/>
          <p:nvPr/>
        </p:nvSpPr>
        <p:spPr>
          <a:xfrm>
            <a:off x="2" y="0"/>
            <a:ext cx="12201617" cy="686959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 name="Freihandform: Form 2">
            <a:extLst>
              <a:ext uri="{FF2B5EF4-FFF2-40B4-BE49-F238E27FC236}">
                <a16:creationId xmlns:a16="http://schemas.microsoft.com/office/drawing/2014/main" id="{5F02D5CD-DA66-FC04-A927-6C7B6B965530}"/>
              </a:ext>
            </a:extLst>
          </p:cNvPr>
          <p:cNvSpPr/>
          <p:nvPr/>
        </p:nvSpPr>
        <p:spPr>
          <a:xfrm>
            <a:off x="-400684" y="1400053"/>
            <a:ext cx="9737044" cy="5773364"/>
          </a:xfrm>
          <a:custGeom>
            <a:avLst/>
            <a:gdLst>
              <a:gd name="connsiteX0" fmla="*/ 251466 w 10646692"/>
              <a:gd name="connsiteY0" fmla="*/ 5181787 h 5236193"/>
              <a:gd name="connsiteX1" fmla="*/ 661041 w 10646692"/>
              <a:gd name="connsiteY1" fmla="*/ 4648387 h 5236193"/>
              <a:gd name="connsiteX2" fmla="*/ 1032516 w 10646692"/>
              <a:gd name="connsiteY2" fmla="*/ 4210237 h 5236193"/>
              <a:gd name="connsiteX3" fmla="*/ 1651641 w 10646692"/>
              <a:gd name="connsiteY3" fmla="*/ 3714937 h 5236193"/>
              <a:gd name="connsiteX4" fmla="*/ 2204091 w 10646692"/>
              <a:gd name="connsiteY4" fmla="*/ 3381562 h 5236193"/>
              <a:gd name="connsiteX5" fmla="*/ 3194691 w 10646692"/>
              <a:gd name="connsiteY5" fmla="*/ 3019612 h 5236193"/>
              <a:gd name="connsiteX6" fmla="*/ 4032891 w 10646692"/>
              <a:gd name="connsiteY6" fmla="*/ 2781487 h 5236193"/>
              <a:gd name="connsiteX7" fmla="*/ 6928491 w 10646692"/>
              <a:gd name="connsiteY7" fmla="*/ 2048062 h 5236193"/>
              <a:gd name="connsiteX8" fmla="*/ 8376291 w 10646692"/>
              <a:gd name="connsiteY8" fmla="*/ 1648012 h 5236193"/>
              <a:gd name="connsiteX9" fmla="*/ 9023991 w 10646692"/>
              <a:gd name="connsiteY9" fmla="*/ 1324162 h 5236193"/>
              <a:gd name="connsiteX10" fmla="*/ 9023991 w 10646692"/>
              <a:gd name="connsiteY10" fmla="*/ 1057462 h 5236193"/>
              <a:gd name="connsiteX11" fmla="*/ 8328666 w 10646692"/>
              <a:gd name="connsiteY11" fmla="*/ 628837 h 5236193"/>
              <a:gd name="connsiteX12" fmla="*/ 8433441 w 10646692"/>
              <a:gd name="connsiteY12" fmla="*/ 343087 h 5236193"/>
              <a:gd name="connsiteX13" fmla="*/ 10624191 w 10646692"/>
              <a:gd name="connsiteY13" fmla="*/ 187 h 5236193"/>
              <a:gd name="connsiteX14" fmla="*/ 9004941 w 10646692"/>
              <a:gd name="connsiteY14" fmla="*/ 390712 h 5236193"/>
              <a:gd name="connsiteX15" fmla="*/ 9014466 w 10646692"/>
              <a:gd name="connsiteY15" fmla="*/ 619312 h 5236193"/>
              <a:gd name="connsiteX16" fmla="*/ 10386066 w 10646692"/>
              <a:gd name="connsiteY16" fmla="*/ 1143187 h 5236193"/>
              <a:gd name="connsiteX17" fmla="*/ 10633716 w 10646692"/>
              <a:gd name="connsiteY17" fmla="*/ 1467037 h 5236193"/>
              <a:gd name="connsiteX18" fmla="*/ 10300341 w 10646692"/>
              <a:gd name="connsiteY18" fmla="*/ 1771837 h 5236193"/>
              <a:gd name="connsiteX19" fmla="*/ 7795266 w 10646692"/>
              <a:gd name="connsiteY19" fmla="*/ 2667187 h 5236193"/>
              <a:gd name="connsiteX20" fmla="*/ 5414016 w 10646692"/>
              <a:gd name="connsiteY20" fmla="*/ 3429187 h 5236193"/>
              <a:gd name="connsiteX21" fmla="*/ 4223391 w 10646692"/>
              <a:gd name="connsiteY21" fmla="*/ 3962587 h 5236193"/>
              <a:gd name="connsiteX22" fmla="*/ 3337566 w 10646692"/>
              <a:gd name="connsiteY22" fmla="*/ 4810312 h 5236193"/>
              <a:gd name="connsiteX23" fmla="*/ 3175641 w 10646692"/>
              <a:gd name="connsiteY23" fmla="*/ 5200837 h 5236193"/>
              <a:gd name="connsiteX24" fmla="*/ 194316 w 10646692"/>
              <a:gd name="connsiteY24" fmla="*/ 5210362 h 5236193"/>
              <a:gd name="connsiteX25" fmla="*/ 280041 w 10646692"/>
              <a:gd name="connsiteY25" fmla="*/ 5134162 h 5236193"/>
              <a:gd name="connsiteX26" fmla="*/ 251466 w 10646692"/>
              <a:gd name="connsiteY26" fmla="*/ 5181787 h 523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692" h="5236193">
                <a:moveTo>
                  <a:pt x="251466" y="5181787"/>
                </a:moveTo>
                <a:cubicBezTo>
                  <a:pt x="314966" y="5100825"/>
                  <a:pt x="530866" y="4810312"/>
                  <a:pt x="661041" y="4648387"/>
                </a:cubicBezTo>
                <a:cubicBezTo>
                  <a:pt x="791216" y="4486462"/>
                  <a:pt x="867416" y="4365812"/>
                  <a:pt x="1032516" y="4210237"/>
                </a:cubicBezTo>
                <a:cubicBezTo>
                  <a:pt x="1197616" y="4054662"/>
                  <a:pt x="1456379" y="3853049"/>
                  <a:pt x="1651641" y="3714937"/>
                </a:cubicBezTo>
                <a:cubicBezTo>
                  <a:pt x="1846903" y="3576825"/>
                  <a:pt x="1946916" y="3497449"/>
                  <a:pt x="2204091" y="3381562"/>
                </a:cubicBezTo>
                <a:cubicBezTo>
                  <a:pt x="2461266" y="3265675"/>
                  <a:pt x="2889891" y="3119624"/>
                  <a:pt x="3194691" y="3019612"/>
                </a:cubicBezTo>
                <a:cubicBezTo>
                  <a:pt x="3499491" y="2919600"/>
                  <a:pt x="4032891" y="2781487"/>
                  <a:pt x="4032891" y="2781487"/>
                </a:cubicBezTo>
                <a:lnTo>
                  <a:pt x="6928491" y="2048062"/>
                </a:lnTo>
                <a:cubicBezTo>
                  <a:pt x="7652391" y="1859149"/>
                  <a:pt x="8027041" y="1768662"/>
                  <a:pt x="8376291" y="1648012"/>
                </a:cubicBezTo>
                <a:cubicBezTo>
                  <a:pt x="8725541" y="1527362"/>
                  <a:pt x="8916041" y="1422587"/>
                  <a:pt x="9023991" y="1324162"/>
                </a:cubicBezTo>
                <a:cubicBezTo>
                  <a:pt x="9131941" y="1225737"/>
                  <a:pt x="9139878" y="1173349"/>
                  <a:pt x="9023991" y="1057462"/>
                </a:cubicBezTo>
                <a:cubicBezTo>
                  <a:pt x="8908104" y="941575"/>
                  <a:pt x="8427091" y="747899"/>
                  <a:pt x="8328666" y="628837"/>
                </a:cubicBezTo>
                <a:cubicBezTo>
                  <a:pt x="8230241" y="509775"/>
                  <a:pt x="8050854" y="447862"/>
                  <a:pt x="8433441" y="343087"/>
                </a:cubicBezTo>
                <a:cubicBezTo>
                  <a:pt x="8816028" y="238312"/>
                  <a:pt x="10528941" y="-7750"/>
                  <a:pt x="10624191" y="187"/>
                </a:cubicBezTo>
                <a:cubicBezTo>
                  <a:pt x="10719441" y="8124"/>
                  <a:pt x="9273229" y="287524"/>
                  <a:pt x="9004941" y="390712"/>
                </a:cubicBezTo>
                <a:cubicBezTo>
                  <a:pt x="8736654" y="493899"/>
                  <a:pt x="8784279" y="493900"/>
                  <a:pt x="9014466" y="619312"/>
                </a:cubicBezTo>
                <a:cubicBezTo>
                  <a:pt x="9244653" y="744724"/>
                  <a:pt x="10116191" y="1001900"/>
                  <a:pt x="10386066" y="1143187"/>
                </a:cubicBezTo>
                <a:cubicBezTo>
                  <a:pt x="10655941" y="1284474"/>
                  <a:pt x="10648003" y="1362262"/>
                  <a:pt x="10633716" y="1467037"/>
                </a:cubicBezTo>
                <a:cubicBezTo>
                  <a:pt x="10619429" y="1571812"/>
                  <a:pt x="10773416" y="1571812"/>
                  <a:pt x="10300341" y="1771837"/>
                </a:cubicBezTo>
                <a:cubicBezTo>
                  <a:pt x="9827266" y="1971862"/>
                  <a:pt x="8609653" y="2390962"/>
                  <a:pt x="7795266" y="2667187"/>
                </a:cubicBezTo>
                <a:cubicBezTo>
                  <a:pt x="6980879" y="2943412"/>
                  <a:pt x="6009328" y="3213287"/>
                  <a:pt x="5414016" y="3429187"/>
                </a:cubicBezTo>
                <a:cubicBezTo>
                  <a:pt x="4818704" y="3645087"/>
                  <a:pt x="4569466" y="3732400"/>
                  <a:pt x="4223391" y="3962587"/>
                </a:cubicBezTo>
                <a:cubicBezTo>
                  <a:pt x="3877316" y="4192774"/>
                  <a:pt x="3512191" y="4603937"/>
                  <a:pt x="3337566" y="4810312"/>
                </a:cubicBezTo>
                <a:cubicBezTo>
                  <a:pt x="3162941" y="5016687"/>
                  <a:pt x="3699516" y="5134162"/>
                  <a:pt x="3175641" y="5200837"/>
                </a:cubicBezTo>
                <a:cubicBezTo>
                  <a:pt x="2651766" y="5267512"/>
                  <a:pt x="676916" y="5221474"/>
                  <a:pt x="194316" y="5210362"/>
                </a:cubicBezTo>
                <a:cubicBezTo>
                  <a:pt x="-288284" y="5199250"/>
                  <a:pt x="280041" y="5134162"/>
                  <a:pt x="280041" y="5134162"/>
                </a:cubicBezTo>
                <a:cubicBezTo>
                  <a:pt x="294328" y="5124637"/>
                  <a:pt x="187966" y="5262749"/>
                  <a:pt x="251466" y="5181787"/>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57" name="Textfeld 56">
            <a:extLst>
              <a:ext uri="{FF2B5EF4-FFF2-40B4-BE49-F238E27FC236}">
                <a16:creationId xmlns:a16="http://schemas.microsoft.com/office/drawing/2014/main" id="{D31B6878-330D-898F-5A34-75C9D0D8564E}"/>
              </a:ext>
            </a:extLst>
          </p:cNvPr>
          <p:cNvSpPr txBox="1"/>
          <p:nvPr/>
        </p:nvSpPr>
        <p:spPr>
          <a:xfrm>
            <a:off x="5359293" y="5272596"/>
            <a:ext cx="3024336" cy="369332"/>
          </a:xfrm>
          <a:prstGeom prst="rect">
            <a:avLst/>
          </a:prstGeom>
          <a:noFill/>
        </p:spPr>
        <p:txBody>
          <a:bodyPr wrap="square" lIns="72000" rIns="72000" rtlCol="0" anchor="ctr">
            <a:spAutoFit/>
          </a:bodyPr>
          <a:lstStyle/>
          <a:p>
            <a:r>
              <a:rPr lang="en-GB" b="1" dirty="0">
                <a:solidFill>
                  <a:srgbClr val="007CA3"/>
                </a:solidFill>
              </a:rPr>
              <a:t>Noah </a:t>
            </a:r>
            <a:r>
              <a:rPr lang="en-GB" b="1" dirty="0" err="1">
                <a:solidFill>
                  <a:srgbClr val="007CA3"/>
                </a:solidFill>
              </a:rPr>
              <a:t>wird</a:t>
            </a:r>
            <a:r>
              <a:rPr lang="en-GB" b="1" dirty="0">
                <a:solidFill>
                  <a:srgbClr val="007CA3"/>
                </a:solidFill>
              </a:rPr>
              <a:t> VN</a:t>
            </a:r>
          </a:p>
        </p:txBody>
      </p:sp>
      <p:sp>
        <p:nvSpPr>
          <p:cNvPr id="65" name="Textfeld 64">
            <a:extLst>
              <a:ext uri="{FF2B5EF4-FFF2-40B4-BE49-F238E27FC236}">
                <a16:creationId xmlns:a16="http://schemas.microsoft.com/office/drawing/2014/main" id="{70BB36A9-5011-0BF6-53E8-61CB1E0DE627}"/>
              </a:ext>
            </a:extLst>
          </p:cNvPr>
          <p:cNvSpPr txBox="1"/>
          <p:nvPr/>
        </p:nvSpPr>
        <p:spPr>
          <a:xfrm>
            <a:off x="8417274" y="3775361"/>
            <a:ext cx="1828635" cy="646331"/>
          </a:xfrm>
          <a:prstGeom prst="rect">
            <a:avLst/>
          </a:prstGeom>
          <a:noFill/>
        </p:spPr>
        <p:txBody>
          <a:bodyPr wrap="square" lIns="72000" rIns="72000" rtlCol="0" anchor="ctr">
            <a:spAutoFit/>
          </a:bodyPr>
          <a:lstStyle/>
          <a:p>
            <a:r>
              <a:rPr lang="en-GB" b="1" dirty="0" err="1">
                <a:solidFill>
                  <a:srgbClr val="427E5B"/>
                </a:solidFill>
              </a:rPr>
              <a:t>Geldgeschenk</a:t>
            </a:r>
            <a:r>
              <a:rPr lang="en-GB" b="1" dirty="0">
                <a:solidFill>
                  <a:srgbClr val="427E5B"/>
                </a:solidFill>
              </a:rPr>
              <a:t> </a:t>
            </a:r>
            <a:br>
              <a:rPr lang="en-GB" b="1" dirty="0">
                <a:solidFill>
                  <a:srgbClr val="427E5B"/>
                </a:solidFill>
              </a:rPr>
            </a:br>
            <a:r>
              <a:rPr lang="en-GB" b="1" dirty="0" err="1">
                <a:solidFill>
                  <a:srgbClr val="427E5B"/>
                </a:solidFill>
              </a:rPr>
              <a:t>zum</a:t>
            </a:r>
            <a:r>
              <a:rPr lang="en-GB" b="1" dirty="0">
                <a:solidFill>
                  <a:srgbClr val="427E5B"/>
                </a:solidFill>
              </a:rPr>
              <a:t> Examen</a:t>
            </a:r>
          </a:p>
        </p:txBody>
      </p:sp>
      <p:sp>
        <p:nvSpPr>
          <p:cNvPr id="66" name="Textfeld 65">
            <a:extLst>
              <a:ext uri="{FF2B5EF4-FFF2-40B4-BE49-F238E27FC236}">
                <a16:creationId xmlns:a16="http://schemas.microsoft.com/office/drawing/2014/main" id="{F199F81D-8F29-A396-EC93-F64FC859E1E7}"/>
              </a:ext>
            </a:extLst>
          </p:cNvPr>
          <p:cNvSpPr txBox="1"/>
          <p:nvPr/>
        </p:nvSpPr>
        <p:spPr>
          <a:xfrm>
            <a:off x="10056440" y="1523653"/>
            <a:ext cx="2361947" cy="646331"/>
          </a:xfrm>
          <a:prstGeom prst="rect">
            <a:avLst/>
          </a:prstGeom>
          <a:noFill/>
        </p:spPr>
        <p:txBody>
          <a:bodyPr wrap="square" lIns="72000" rIns="72000" rtlCol="0" anchor="ctr">
            <a:spAutoFit/>
          </a:bodyPr>
          <a:lstStyle/>
          <a:p>
            <a:r>
              <a:rPr lang="en-GB" b="1" dirty="0" err="1">
                <a:solidFill>
                  <a:schemeClr val="accent2"/>
                </a:solidFill>
              </a:rPr>
              <a:t>Lebenslange</a:t>
            </a:r>
            <a:r>
              <a:rPr lang="en-GB" b="1" dirty="0">
                <a:solidFill>
                  <a:schemeClr val="accent2"/>
                </a:solidFill>
              </a:rPr>
              <a:t> </a:t>
            </a:r>
            <a:br>
              <a:rPr lang="en-GB" b="1" dirty="0">
                <a:solidFill>
                  <a:schemeClr val="accent2"/>
                </a:solidFill>
              </a:rPr>
            </a:br>
            <a:r>
              <a:rPr lang="en-GB" b="1" dirty="0">
                <a:solidFill>
                  <a:schemeClr val="accent2"/>
                </a:solidFill>
              </a:rPr>
              <a:t>Rente / Kapital</a:t>
            </a:r>
          </a:p>
        </p:txBody>
      </p:sp>
      <p:sp>
        <p:nvSpPr>
          <p:cNvPr id="67" name="Textfeld 66">
            <a:extLst>
              <a:ext uri="{FF2B5EF4-FFF2-40B4-BE49-F238E27FC236}">
                <a16:creationId xmlns:a16="http://schemas.microsoft.com/office/drawing/2014/main" id="{9B365349-EDED-6B7D-18E0-16D80728940E}"/>
              </a:ext>
            </a:extLst>
          </p:cNvPr>
          <p:cNvSpPr txBox="1"/>
          <p:nvPr/>
        </p:nvSpPr>
        <p:spPr>
          <a:xfrm>
            <a:off x="5735960" y="1675275"/>
            <a:ext cx="2880320" cy="369332"/>
          </a:xfrm>
          <a:prstGeom prst="rect">
            <a:avLst/>
          </a:prstGeom>
          <a:noFill/>
        </p:spPr>
        <p:txBody>
          <a:bodyPr wrap="square" lIns="72000" rIns="72000" rtlCol="0" anchor="ctr">
            <a:spAutoFit/>
          </a:bodyPr>
          <a:lstStyle/>
          <a:p>
            <a:r>
              <a:rPr lang="en-GB" b="1" dirty="0" err="1">
                <a:solidFill>
                  <a:srgbClr val="57A4BF"/>
                </a:solidFill>
              </a:rPr>
              <a:t>Ablaufmanagement</a:t>
            </a:r>
            <a:endParaRPr lang="en-GB" b="1" dirty="0">
              <a:solidFill>
                <a:srgbClr val="57A4BF"/>
              </a:solidFill>
            </a:endParaRPr>
          </a:p>
        </p:txBody>
      </p:sp>
      <p:sp>
        <p:nvSpPr>
          <p:cNvPr id="4" name="Freihandform 3">
            <a:extLst>
              <a:ext uri="{FF2B5EF4-FFF2-40B4-BE49-F238E27FC236}">
                <a16:creationId xmlns:a16="http://schemas.microsoft.com/office/drawing/2014/main" id="{2D27DC2B-4F60-A6E1-B14B-C1953B63FD77}"/>
              </a:ext>
            </a:extLst>
          </p:cNvPr>
          <p:cNvSpPr/>
          <p:nvPr/>
        </p:nvSpPr>
        <p:spPr>
          <a:xfrm flipH="1">
            <a:off x="551384" y="5795972"/>
            <a:ext cx="1328912" cy="369332"/>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rgbClr val="BE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ihandform 3">
            <a:extLst>
              <a:ext uri="{FF2B5EF4-FFF2-40B4-BE49-F238E27FC236}">
                <a16:creationId xmlns:a16="http://schemas.microsoft.com/office/drawing/2014/main" id="{779CF4C2-9DC1-E873-F028-057821DFA8C0}"/>
              </a:ext>
            </a:extLst>
          </p:cNvPr>
          <p:cNvSpPr/>
          <p:nvPr/>
        </p:nvSpPr>
        <p:spPr>
          <a:xfrm rot="10800000" flipH="1">
            <a:off x="7344774" y="3866381"/>
            <a:ext cx="2674669" cy="614355"/>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rgbClr val="427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ihandform 3">
            <a:extLst>
              <a:ext uri="{FF2B5EF4-FFF2-40B4-BE49-F238E27FC236}">
                <a16:creationId xmlns:a16="http://schemas.microsoft.com/office/drawing/2014/main" id="{40B9F466-772C-47E0-7F0B-613407AE39A5}"/>
              </a:ext>
            </a:extLst>
          </p:cNvPr>
          <p:cNvSpPr/>
          <p:nvPr/>
        </p:nvSpPr>
        <p:spPr>
          <a:xfrm flipV="1">
            <a:off x="4355996" y="5091357"/>
            <a:ext cx="2571263" cy="569250"/>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ihandform 3">
            <a:extLst>
              <a:ext uri="{FF2B5EF4-FFF2-40B4-BE49-F238E27FC236}">
                <a16:creationId xmlns:a16="http://schemas.microsoft.com/office/drawing/2014/main" id="{EE467742-30AD-1B1C-3F7F-42626644CCF8}"/>
              </a:ext>
            </a:extLst>
          </p:cNvPr>
          <p:cNvSpPr/>
          <p:nvPr/>
        </p:nvSpPr>
        <p:spPr>
          <a:xfrm flipH="1">
            <a:off x="5795760" y="2111458"/>
            <a:ext cx="2477765" cy="360039"/>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rgbClr val="82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reihandform 3">
            <a:extLst>
              <a:ext uri="{FF2B5EF4-FFF2-40B4-BE49-F238E27FC236}">
                <a16:creationId xmlns:a16="http://schemas.microsoft.com/office/drawing/2014/main" id="{EAC398E6-7A8E-2E1E-FAFC-9324154386B4}"/>
              </a:ext>
            </a:extLst>
          </p:cNvPr>
          <p:cNvSpPr/>
          <p:nvPr/>
        </p:nvSpPr>
        <p:spPr>
          <a:xfrm flipV="1">
            <a:off x="9192344" y="1492550"/>
            <a:ext cx="2592288" cy="693535"/>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feld 25">
            <a:extLst>
              <a:ext uri="{FF2B5EF4-FFF2-40B4-BE49-F238E27FC236}">
                <a16:creationId xmlns:a16="http://schemas.microsoft.com/office/drawing/2014/main" id="{051751D1-086C-2BE6-2F1D-06870252FD58}"/>
              </a:ext>
            </a:extLst>
          </p:cNvPr>
          <p:cNvSpPr txBox="1"/>
          <p:nvPr/>
        </p:nvSpPr>
        <p:spPr>
          <a:xfrm>
            <a:off x="2802300" y="2872700"/>
            <a:ext cx="2952328" cy="646331"/>
          </a:xfrm>
          <a:prstGeom prst="rect">
            <a:avLst/>
          </a:prstGeom>
          <a:noFill/>
        </p:spPr>
        <p:txBody>
          <a:bodyPr wrap="square" lIns="72000" rIns="72000" rtlCol="0" anchor="ctr">
            <a:spAutoFit/>
          </a:bodyPr>
          <a:lstStyle/>
          <a:p>
            <a:r>
              <a:rPr lang="en-GB" b="1" dirty="0">
                <a:solidFill>
                  <a:srgbClr val="646D74"/>
                </a:solidFill>
              </a:rPr>
              <a:t>Ende der </a:t>
            </a:r>
            <a:r>
              <a:rPr lang="en-GB" b="1" dirty="0" err="1">
                <a:solidFill>
                  <a:srgbClr val="646D74"/>
                </a:solidFill>
              </a:rPr>
              <a:t>Beitragszahlung</a:t>
            </a:r>
            <a:br>
              <a:rPr lang="en-GB" b="1" dirty="0">
                <a:solidFill>
                  <a:srgbClr val="646D74"/>
                </a:solidFill>
              </a:rPr>
            </a:br>
            <a:r>
              <a:rPr lang="en-GB" dirty="0">
                <a:solidFill>
                  <a:srgbClr val="646D74"/>
                </a:solidFill>
              </a:rPr>
              <a:t>(Alter 25)</a:t>
            </a:r>
          </a:p>
        </p:txBody>
      </p:sp>
      <p:sp>
        <p:nvSpPr>
          <p:cNvPr id="29" name="Freihandform 3">
            <a:extLst>
              <a:ext uri="{FF2B5EF4-FFF2-40B4-BE49-F238E27FC236}">
                <a16:creationId xmlns:a16="http://schemas.microsoft.com/office/drawing/2014/main" id="{E17AEA62-064C-7566-2FCB-64E1938265DE}"/>
              </a:ext>
            </a:extLst>
          </p:cNvPr>
          <p:cNvSpPr/>
          <p:nvPr/>
        </p:nvSpPr>
        <p:spPr>
          <a:xfrm flipH="1">
            <a:off x="2866133" y="3549122"/>
            <a:ext cx="3599680" cy="369332"/>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feld 9">
            <a:extLst>
              <a:ext uri="{FF2B5EF4-FFF2-40B4-BE49-F238E27FC236}">
                <a16:creationId xmlns:a16="http://schemas.microsoft.com/office/drawing/2014/main" id="{ADEB4439-6A36-E244-5DE7-B121E7526110}"/>
              </a:ext>
            </a:extLst>
          </p:cNvPr>
          <p:cNvSpPr txBox="1"/>
          <p:nvPr/>
        </p:nvSpPr>
        <p:spPr>
          <a:xfrm>
            <a:off x="567945" y="5232070"/>
            <a:ext cx="2046396" cy="588504"/>
          </a:xfrm>
          <a:prstGeom prst="rect">
            <a:avLst/>
          </a:prstGeom>
          <a:noFill/>
        </p:spPr>
        <p:txBody>
          <a:bodyPr wrap="none" lIns="0" tIns="0" rIns="0" bIns="0" rtlCol="0">
            <a:noAutofit/>
          </a:bodyPr>
          <a:lstStyle/>
          <a:p>
            <a:pPr algn="l">
              <a:lnSpc>
                <a:spcPct val="90000"/>
              </a:lnSpc>
              <a:spcBef>
                <a:spcPts val="1000"/>
              </a:spcBef>
            </a:pPr>
            <a:r>
              <a:rPr lang="de-DE" b="1" dirty="0">
                <a:solidFill>
                  <a:srgbClr val="BE0D3E"/>
                </a:solidFill>
              </a:rPr>
              <a:t>Noah </a:t>
            </a:r>
            <a:r>
              <a:rPr lang="de-DE" dirty="0">
                <a:solidFill>
                  <a:srgbClr val="BE0D3E"/>
                </a:solidFill>
              </a:rPr>
              <a:t>(VP)</a:t>
            </a:r>
            <a:br>
              <a:rPr lang="de-DE" b="1" dirty="0">
                <a:solidFill>
                  <a:srgbClr val="BE0D3E"/>
                </a:solidFill>
              </a:rPr>
            </a:br>
            <a:r>
              <a:rPr lang="de-DE" b="1" dirty="0">
                <a:solidFill>
                  <a:srgbClr val="BE0D3E"/>
                </a:solidFill>
              </a:rPr>
              <a:t>Mutter </a:t>
            </a:r>
            <a:r>
              <a:rPr lang="de-DE" dirty="0">
                <a:solidFill>
                  <a:srgbClr val="BE0D3E"/>
                </a:solidFill>
              </a:rPr>
              <a:t>(VN, zahlt Beiträge)</a:t>
            </a:r>
          </a:p>
        </p:txBody>
      </p:sp>
      <p:grpSp>
        <p:nvGrpSpPr>
          <p:cNvPr id="22" name="Gruppieren 21">
            <a:extLst>
              <a:ext uri="{FF2B5EF4-FFF2-40B4-BE49-F238E27FC236}">
                <a16:creationId xmlns:a16="http://schemas.microsoft.com/office/drawing/2014/main" id="{B223156E-B19B-0F12-933F-6ADA8C8F0324}"/>
              </a:ext>
            </a:extLst>
          </p:cNvPr>
          <p:cNvGrpSpPr/>
          <p:nvPr/>
        </p:nvGrpSpPr>
        <p:grpSpPr>
          <a:xfrm>
            <a:off x="715536" y="4413766"/>
            <a:ext cx="734586" cy="734586"/>
            <a:chOff x="1401602" y="1769279"/>
            <a:chExt cx="734586" cy="734586"/>
          </a:xfrm>
        </p:grpSpPr>
        <p:sp>
          <p:nvSpPr>
            <p:cNvPr id="17" name="Ellipse 16">
              <a:extLst>
                <a:ext uri="{FF2B5EF4-FFF2-40B4-BE49-F238E27FC236}">
                  <a16:creationId xmlns:a16="http://schemas.microsoft.com/office/drawing/2014/main" id="{36F4DB10-E2E0-30D6-50D6-73DF7598B96E}"/>
                </a:ext>
              </a:extLst>
            </p:cNvPr>
            <p:cNvSpPr/>
            <p:nvPr/>
          </p:nvSpPr>
          <p:spPr>
            <a:xfrm>
              <a:off x="1401602" y="1769279"/>
              <a:ext cx="734586" cy="734586"/>
            </a:xfrm>
            <a:prstGeom prst="ellipse">
              <a:avLst/>
            </a:prstGeom>
            <a:solidFill>
              <a:srgbClr val="BE0D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15" name="Grafik 14">
              <a:extLst>
                <a:ext uri="{FF2B5EF4-FFF2-40B4-BE49-F238E27FC236}">
                  <a16:creationId xmlns:a16="http://schemas.microsoft.com/office/drawing/2014/main" id="{47C216E6-2582-9AEE-BBA3-BEE8B40E80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4461" y="1916831"/>
              <a:ext cx="413611" cy="413611"/>
            </a:xfrm>
            <a:prstGeom prst="rect">
              <a:avLst/>
            </a:prstGeom>
          </p:spPr>
        </p:pic>
      </p:grpSp>
      <p:grpSp>
        <p:nvGrpSpPr>
          <p:cNvPr id="59" name="Gruppieren 58">
            <a:extLst>
              <a:ext uri="{FF2B5EF4-FFF2-40B4-BE49-F238E27FC236}">
                <a16:creationId xmlns:a16="http://schemas.microsoft.com/office/drawing/2014/main" id="{6326F3D0-0EAA-88BE-CE1F-37A21874A0B1}"/>
              </a:ext>
            </a:extLst>
          </p:cNvPr>
          <p:cNvGrpSpPr/>
          <p:nvPr/>
        </p:nvGrpSpPr>
        <p:grpSpPr>
          <a:xfrm>
            <a:off x="5789016" y="4547220"/>
            <a:ext cx="734586" cy="734586"/>
            <a:chOff x="6174654" y="4146974"/>
            <a:chExt cx="734586" cy="734586"/>
          </a:xfrm>
        </p:grpSpPr>
        <p:sp>
          <p:nvSpPr>
            <p:cNvPr id="38" name="Ellipse 37">
              <a:extLst>
                <a:ext uri="{FF2B5EF4-FFF2-40B4-BE49-F238E27FC236}">
                  <a16:creationId xmlns:a16="http://schemas.microsoft.com/office/drawing/2014/main" id="{F0B20DA1-4890-DEAD-806E-EF5C80514EB0}"/>
                </a:ext>
              </a:extLst>
            </p:cNvPr>
            <p:cNvSpPr/>
            <p:nvPr/>
          </p:nvSpPr>
          <p:spPr>
            <a:xfrm>
              <a:off x="6174654" y="4146974"/>
              <a:ext cx="734586" cy="734586"/>
            </a:xfrm>
            <a:prstGeom prst="ellipse">
              <a:avLst/>
            </a:prstGeom>
            <a:solidFill>
              <a:srgbClr val="258F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58" name="Gruppieren 57">
              <a:extLst>
                <a:ext uri="{FF2B5EF4-FFF2-40B4-BE49-F238E27FC236}">
                  <a16:creationId xmlns:a16="http://schemas.microsoft.com/office/drawing/2014/main" id="{67523C21-2ED2-1AC5-9936-4AAE7C6490E1}"/>
                </a:ext>
              </a:extLst>
            </p:cNvPr>
            <p:cNvGrpSpPr/>
            <p:nvPr/>
          </p:nvGrpSpPr>
          <p:grpSpPr>
            <a:xfrm>
              <a:off x="6270963" y="4226661"/>
              <a:ext cx="492173" cy="549878"/>
              <a:chOff x="9659964" y="4712120"/>
              <a:chExt cx="500463" cy="542369"/>
            </a:xfrm>
          </p:grpSpPr>
          <p:pic>
            <p:nvPicPr>
              <p:cNvPr id="52" name="Grafik 51">
                <a:extLst>
                  <a:ext uri="{FF2B5EF4-FFF2-40B4-BE49-F238E27FC236}">
                    <a16:creationId xmlns:a16="http://schemas.microsoft.com/office/drawing/2014/main" id="{985970FC-A576-C5C1-C50B-9A70FC6D471E}"/>
                  </a:ext>
                </a:extLst>
              </p:cNvPr>
              <p:cNvPicPr>
                <a:picLocks noChangeAspect="1"/>
              </p:cNvPicPr>
              <p:nvPr/>
            </p:nvPicPr>
            <p:blipFill>
              <a:blip r:embed="rId7">
                <a:extLst>
                  <a:ext uri="{96DAC541-7B7A-43D3-8B79-37D633B846F1}">
                    <asvg:svgBlip xmlns:asvg="http://schemas.microsoft.com/office/drawing/2016/SVG/main" r:embed="rId8"/>
                  </a:ext>
                </a:extLst>
              </a:blip>
              <a:srcRect t="29615" r="9012"/>
              <a:stretch/>
            </p:blipFill>
            <p:spPr>
              <a:xfrm>
                <a:off x="9659964" y="4872350"/>
                <a:ext cx="493995" cy="382139"/>
              </a:xfrm>
              <a:prstGeom prst="rect">
                <a:avLst/>
              </a:prstGeom>
            </p:spPr>
          </p:pic>
          <p:pic>
            <p:nvPicPr>
              <p:cNvPr id="55" name="Grafik 54">
                <a:extLst>
                  <a:ext uri="{FF2B5EF4-FFF2-40B4-BE49-F238E27FC236}">
                    <a16:creationId xmlns:a16="http://schemas.microsoft.com/office/drawing/2014/main" id="{11B8E97B-5C84-6EBB-2261-41CDDF0EAF8B}"/>
                  </a:ext>
                </a:extLst>
              </p:cNvPr>
              <p:cNvPicPr>
                <a:picLocks noChangeAspect="1"/>
              </p:cNvPicPr>
              <p:nvPr/>
            </p:nvPicPr>
            <p:blipFill>
              <a:blip r:embed="rId9">
                <a:extLst>
                  <a:ext uri="{96DAC541-7B7A-43D3-8B79-37D633B846F1}">
                    <asvg:svgBlip xmlns:asvg="http://schemas.microsoft.com/office/drawing/2016/SVG/main" r:embed="rId10"/>
                  </a:ext>
                </a:extLst>
              </a:blip>
              <a:srcRect l="58574" b="60473"/>
              <a:stretch/>
            </p:blipFill>
            <p:spPr>
              <a:xfrm>
                <a:off x="9935516" y="4712120"/>
                <a:ext cx="224911" cy="214601"/>
              </a:xfrm>
              <a:prstGeom prst="rect">
                <a:avLst/>
              </a:prstGeom>
            </p:spPr>
          </p:pic>
        </p:grpSp>
      </p:grpSp>
      <p:grpSp>
        <p:nvGrpSpPr>
          <p:cNvPr id="84" name="Gruppieren 83">
            <a:extLst>
              <a:ext uri="{FF2B5EF4-FFF2-40B4-BE49-F238E27FC236}">
                <a16:creationId xmlns:a16="http://schemas.microsoft.com/office/drawing/2014/main" id="{55EF3022-074B-A7EE-D4CE-5B172CBC6DC7}"/>
              </a:ext>
            </a:extLst>
          </p:cNvPr>
          <p:cNvGrpSpPr/>
          <p:nvPr/>
        </p:nvGrpSpPr>
        <p:grpSpPr>
          <a:xfrm>
            <a:off x="3656703" y="2126000"/>
            <a:ext cx="734586" cy="734586"/>
            <a:chOff x="4147385" y="2269619"/>
            <a:chExt cx="734586" cy="734586"/>
          </a:xfrm>
        </p:grpSpPr>
        <p:sp>
          <p:nvSpPr>
            <p:cNvPr id="35" name="Ellipse 34">
              <a:extLst>
                <a:ext uri="{FF2B5EF4-FFF2-40B4-BE49-F238E27FC236}">
                  <a16:creationId xmlns:a16="http://schemas.microsoft.com/office/drawing/2014/main" id="{62D8D25F-5E14-CBF1-3C13-F3324E232E7E}"/>
                </a:ext>
              </a:extLst>
            </p:cNvPr>
            <p:cNvSpPr/>
            <p:nvPr/>
          </p:nvSpPr>
          <p:spPr>
            <a:xfrm>
              <a:off x="4147385" y="2269619"/>
              <a:ext cx="734586" cy="73458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cxnSp>
          <p:nvCxnSpPr>
            <p:cNvPr id="62" name="Gerader Verbinder 61">
              <a:extLst>
                <a:ext uri="{FF2B5EF4-FFF2-40B4-BE49-F238E27FC236}">
                  <a16:creationId xmlns:a16="http://schemas.microsoft.com/office/drawing/2014/main" id="{FE2F46F5-61FB-E32C-BB0E-D1676C75BAC6}"/>
                </a:ext>
              </a:extLst>
            </p:cNvPr>
            <p:cNvCxnSpPr>
              <a:cxnSpLocks/>
            </p:cNvCxnSpPr>
            <p:nvPr/>
          </p:nvCxnSpPr>
          <p:spPr>
            <a:xfrm flipH="1">
              <a:off x="4357439" y="2443748"/>
              <a:ext cx="377045" cy="430001"/>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80" name="Grafik 79">
              <a:extLst>
                <a:ext uri="{FF2B5EF4-FFF2-40B4-BE49-F238E27FC236}">
                  <a16:creationId xmlns:a16="http://schemas.microsoft.com/office/drawing/2014/main" id="{5B5947CC-A5F5-08E7-65A9-030166F3F6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16026" y="2456892"/>
              <a:ext cx="382403" cy="382403"/>
            </a:xfrm>
            <a:prstGeom prst="rect">
              <a:avLst/>
            </a:prstGeom>
          </p:spPr>
        </p:pic>
      </p:grpSp>
      <p:grpSp>
        <p:nvGrpSpPr>
          <p:cNvPr id="90" name="Gruppieren 89">
            <a:extLst>
              <a:ext uri="{FF2B5EF4-FFF2-40B4-BE49-F238E27FC236}">
                <a16:creationId xmlns:a16="http://schemas.microsoft.com/office/drawing/2014/main" id="{9A475075-FB51-EA42-FF34-CF3C41429EF4}"/>
              </a:ext>
            </a:extLst>
          </p:cNvPr>
          <p:cNvGrpSpPr/>
          <p:nvPr/>
        </p:nvGrpSpPr>
        <p:grpSpPr>
          <a:xfrm>
            <a:off x="8879270" y="3058472"/>
            <a:ext cx="734586" cy="734586"/>
            <a:chOff x="8690788" y="3122714"/>
            <a:chExt cx="734586" cy="734586"/>
          </a:xfrm>
        </p:grpSpPr>
        <p:sp>
          <p:nvSpPr>
            <p:cNvPr id="21" name="Ellipse 20">
              <a:extLst>
                <a:ext uri="{FF2B5EF4-FFF2-40B4-BE49-F238E27FC236}">
                  <a16:creationId xmlns:a16="http://schemas.microsoft.com/office/drawing/2014/main" id="{61B5DB8D-212A-C182-3C83-47A7E430EB00}"/>
                </a:ext>
              </a:extLst>
            </p:cNvPr>
            <p:cNvSpPr/>
            <p:nvPr/>
          </p:nvSpPr>
          <p:spPr>
            <a:xfrm>
              <a:off x="8690788" y="3122714"/>
              <a:ext cx="734586" cy="734586"/>
            </a:xfrm>
            <a:prstGeom prst="ellipse">
              <a:avLst/>
            </a:prstGeom>
            <a:solidFill>
              <a:srgbClr val="427E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6" name="Grafik 85">
              <a:extLst>
                <a:ext uri="{FF2B5EF4-FFF2-40B4-BE49-F238E27FC236}">
                  <a16:creationId xmlns:a16="http://schemas.microsoft.com/office/drawing/2014/main" id="{2E62B566-E97B-D973-0DBB-A2ED47BAF0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34616" y="3260340"/>
              <a:ext cx="462672" cy="462672"/>
            </a:xfrm>
            <a:prstGeom prst="rect">
              <a:avLst/>
            </a:prstGeom>
          </p:spPr>
        </p:pic>
      </p:grpSp>
      <p:grpSp>
        <p:nvGrpSpPr>
          <p:cNvPr id="89" name="Gruppieren 88">
            <a:extLst>
              <a:ext uri="{FF2B5EF4-FFF2-40B4-BE49-F238E27FC236}">
                <a16:creationId xmlns:a16="http://schemas.microsoft.com/office/drawing/2014/main" id="{A78152BA-707C-DF03-BF7E-0453CA7F1E33}"/>
              </a:ext>
            </a:extLst>
          </p:cNvPr>
          <p:cNvGrpSpPr/>
          <p:nvPr/>
        </p:nvGrpSpPr>
        <p:grpSpPr>
          <a:xfrm>
            <a:off x="6093500" y="980728"/>
            <a:ext cx="734586" cy="734586"/>
            <a:chOff x="6168008" y="1052736"/>
            <a:chExt cx="734586" cy="734586"/>
          </a:xfrm>
        </p:grpSpPr>
        <p:sp>
          <p:nvSpPr>
            <p:cNvPr id="30" name="Ellipse 29">
              <a:extLst>
                <a:ext uri="{FF2B5EF4-FFF2-40B4-BE49-F238E27FC236}">
                  <a16:creationId xmlns:a16="http://schemas.microsoft.com/office/drawing/2014/main" id="{F6644266-927B-2E08-B039-C38938C85317}"/>
                </a:ext>
              </a:extLst>
            </p:cNvPr>
            <p:cNvSpPr/>
            <p:nvPr/>
          </p:nvSpPr>
          <p:spPr>
            <a:xfrm>
              <a:off x="6168008" y="1052736"/>
              <a:ext cx="734586" cy="734586"/>
            </a:xfrm>
            <a:prstGeom prst="ellipse">
              <a:avLst/>
            </a:prstGeom>
            <a:solidFill>
              <a:srgbClr val="82B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8" name="Grafik 87">
              <a:extLst>
                <a:ext uri="{FF2B5EF4-FFF2-40B4-BE49-F238E27FC236}">
                  <a16:creationId xmlns:a16="http://schemas.microsoft.com/office/drawing/2014/main" id="{D2A51C14-6304-B36A-3354-760908DE15F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106" y="1188440"/>
              <a:ext cx="415966" cy="415966"/>
            </a:xfrm>
            <a:prstGeom prst="rect">
              <a:avLst/>
            </a:prstGeom>
          </p:spPr>
        </p:pic>
      </p:grpSp>
      <p:grpSp>
        <p:nvGrpSpPr>
          <p:cNvPr id="93" name="Gruppieren 92">
            <a:extLst>
              <a:ext uri="{FF2B5EF4-FFF2-40B4-BE49-F238E27FC236}">
                <a16:creationId xmlns:a16="http://schemas.microsoft.com/office/drawing/2014/main" id="{00C16640-E803-339F-BA63-A7A482ABB0DC}"/>
              </a:ext>
            </a:extLst>
          </p:cNvPr>
          <p:cNvGrpSpPr/>
          <p:nvPr/>
        </p:nvGrpSpPr>
        <p:grpSpPr>
          <a:xfrm>
            <a:off x="10476368" y="821373"/>
            <a:ext cx="734586" cy="734586"/>
            <a:chOff x="10343304" y="835135"/>
            <a:chExt cx="734586" cy="734586"/>
          </a:xfrm>
        </p:grpSpPr>
        <p:sp>
          <p:nvSpPr>
            <p:cNvPr id="27" name="Ellipse 26">
              <a:extLst>
                <a:ext uri="{FF2B5EF4-FFF2-40B4-BE49-F238E27FC236}">
                  <a16:creationId xmlns:a16="http://schemas.microsoft.com/office/drawing/2014/main" id="{8CDF0D18-18B6-6E35-A197-9EBC02373863}"/>
                </a:ext>
              </a:extLst>
            </p:cNvPr>
            <p:cNvSpPr/>
            <p:nvPr/>
          </p:nvSpPr>
          <p:spPr>
            <a:xfrm>
              <a:off x="10343304" y="835135"/>
              <a:ext cx="734586" cy="734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92" name="Grafik 91">
              <a:extLst>
                <a:ext uri="{FF2B5EF4-FFF2-40B4-BE49-F238E27FC236}">
                  <a16:creationId xmlns:a16="http://schemas.microsoft.com/office/drawing/2014/main" id="{F27AD798-6269-6561-D378-C50E3CEFDBC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12971" y="980728"/>
              <a:ext cx="419325" cy="419325"/>
            </a:xfrm>
            <a:prstGeom prst="rect">
              <a:avLst/>
            </a:prstGeom>
          </p:spPr>
        </p:pic>
      </p:grpSp>
      <p:sp>
        <p:nvSpPr>
          <p:cNvPr id="97" name="Textplatzhalter 5">
            <a:extLst>
              <a:ext uri="{FF2B5EF4-FFF2-40B4-BE49-F238E27FC236}">
                <a16:creationId xmlns:a16="http://schemas.microsoft.com/office/drawing/2014/main" id="{3DDBCE3B-D19C-CAF5-3824-CBF8CF25FA9A}"/>
              </a:ext>
            </a:extLst>
          </p:cNvPr>
          <p:cNvSpPr txBox="1">
            <a:spLocks noChangeAspect="1"/>
          </p:cNvSpPr>
          <p:nvPr/>
        </p:nvSpPr>
        <p:spPr>
          <a:xfrm>
            <a:off x="10668019" y="5944819"/>
            <a:ext cx="1533600" cy="925200"/>
          </a:xfrm>
          <a:prstGeom prst="rect">
            <a:avLst/>
          </a:prstGeom>
          <a:blipFill>
            <a:blip r:embed="rId19"/>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pic>
        <p:nvPicPr>
          <p:cNvPr id="102" name="Grafik 101">
            <a:extLst>
              <a:ext uri="{FF2B5EF4-FFF2-40B4-BE49-F238E27FC236}">
                <a16:creationId xmlns:a16="http://schemas.microsoft.com/office/drawing/2014/main" id="{CD970EF9-96C0-AF32-537A-23CECBA1CC0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00" y="-7200"/>
            <a:ext cx="10773156" cy="925068"/>
          </a:xfrm>
          <a:prstGeom prst="rect">
            <a:avLst/>
          </a:prstGeom>
        </p:spPr>
      </p:pic>
      <p:sp>
        <p:nvSpPr>
          <p:cNvPr id="104" name="Titel 4">
            <a:extLst>
              <a:ext uri="{FF2B5EF4-FFF2-40B4-BE49-F238E27FC236}">
                <a16:creationId xmlns:a16="http://schemas.microsoft.com/office/drawing/2014/main" id="{0635272E-7ABA-E3F8-725B-9DB2FEBFE4F2}"/>
              </a:ext>
            </a:extLst>
          </p:cNvPr>
          <p:cNvSpPr txBox="1">
            <a:spLocks/>
          </p:cNvSpPr>
          <p:nvPr/>
        </p:nvSpPr>
        <p:spPr>
          <a:xfrm>
            <a:off x="544795" y="111499"/>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Spielstrategie 1 – „Booster“ für die Vorsorge</a:t>
            </a:r>
            <a:endParaRPr lang="en-GB" sz="3200" dirty="0"/>
          </a:p>
        </p:txBody>
      </p:sp>
      <p:sp>
        <p:nvSpPr>
          <p:cNvPr id="2" name="Fußzeilenplatzhalter 1">
            <a:extLst>
              <a:ext uri="{FF2B5EF4-FFF2-40B4-BE49-F238E27FC236}">
                <a16:creationId xmlns:a16="http://schemas.microsoft.com/office/drawing/2014/main" id="{1099BB0C-AC6D-697B-CD43-7711C6D1CB0A}"/>
              </a:ext>
            </a:extLst>
          </p:cNvPr>
          <p:cNvSpPr>
            <a:spLocks noGrp="1"/>
          </p:cNvSpPr>
          <p:nvPr>
            <p:ph type="ftr" sz="quarter" idx="10"/>
          </p:nvPr>
        </p:nvSpPr>
        <p:spPr/>
        <p:txBody>
          <a:bodyPr/>
          <a:lstStyle/>
          <a:p>
            <a:r>
              <a:rPr lang="de-DE"/>
              <a:t>Alte Leipziger Leben / Veranstaltung 2026</a:t>
            </a:r>
            <a:endParaRPr lang="de-DE" dirty="0"/>
          </a:p>
        </p:txBody>
      </p:sp>
      <p:sp>
        <p:nvSpPr>
          <p:cNvPr id="5" name="Foliennummernplatzhalter 4">
            <a:extLst>
              <a:ext uri="{FF2B5EF4-FFF2-40B4-BE49-F238E27FC236}">
                <a16:creationId xmlns:a16="http://schemas.microsoft.com/office/drawing/2014/main" id="{61C3B84B-262D-D40B-2928-A80371FC134E}"/>
              </a:ext>
            </a:extLst>
          </p:cNvPr>
          <p:cNvSpPr>
            <a:spLocks noGrp="1"/>
          </p:cNvSpPr>
          <p:nvPr>
            <p:ph type="sldNum" sz="quarter" idx="11"/>
          </p:nvPr>
        </p:nvSpPr>
        <p:spPr/>
        <p:txBody>
          <a:bodyPr/>
          <a:lstStyle/>
          <a:p>
            <a:fld id="{27B5B4E9-0313-4949-9CA1-0E585048ABAC}" type="slidenum">
              <a:rPr lang="de-DE" smtClean="0"/>
              <a:pPr/>
              <a:t>12</a:t>
            </a:fld>
            <a:endParaRPr lang="de-DE" dirty="0"/>
          </a:p>
        </p:txBody>
      </p:sp>
    </p:spTree>
    <p:extLst>
      <p:ext uri="{BB962C8B-B14F-4D97-AF65-F5344CB8AC3E}">
        <p14:creationId xmlns:p14="http://schemas.microsoft.com/office/powerpoint/2010/main" val="10549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3715E-F46C-1E30-675D-2800F93860E0}"/>
            </a:ext>
          </a:extLst>
        </p:cNvPr>
        <p:cNvGrpSpPr/>
        <p:nvPr/>
      </p:nvGrpSpPr>
      <p:grpSpPr>
        <a:xfrm>
          <a:off x="0" y="0"/>
          <a:ext cx="0" cy="0"/>
          <a:chOff x="0" y="0"/>
          <a:chExt cx="0" cy="0"/>
        </a:xfrm>
      </p:grpSpPr>
      <p:pic>
        <p:nvPicPr>
          <p:cNvPr id="42" name="Bildplatzhalter 11">
            <a:extLst>
              <a:ext uri="{FF2B5EF4-FFF2-40B4-BE49-F238E27FC236}">
                <a16:creationId xmlns:a16="http://schemas.microsoft.com/office/drawing/2014/main" id="{19BF1125-9AC8-B989-673C-737ABA23555D}"/>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hteck 38">
            <a:extLst>
              <a:ext uri="{FF2B5EF4-FFF2-40B4-BE49-F238E27FC236}">
                <a16:creationId xmlns:a16="http://schemas.microsoft.com/office/drawing/2014/main" id="{DF308602-B32D-4D22-02DA-AAF417C34E30}"/>
              </a:ext>
            </a:extLst>
          </p:cNvPr>
          <p:cNvSpPr/>
          <p:nvPr/>
        </p:nvSpPr>
        <p:spPr>
          <a:xfrm>
            <a:off x="2" y="0"/>
            <a:ext cx="12201617" cy="686959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 name="Freihandform: Form 2">
            <a:extLst>
              <a:ext uri="{FF2B5EF4-FFF2-40B4-BE49-F238E27FC236}">
                <a16:creationId xmlns:a16="http://schemas.microsoft.com/office/drawing/2014/main" id="{8A902626-6F13-3D70-4AAA-3687C03447B0}"/>
              </a:ext>
            </a:extLst>
          </p:cNvPr>
          <p:cNvSpPr/>
          <p:nvPr/>
        </p:nvSpPr>
        <p:spPr>
          <a:xfrm>
            <a:off x="-400684" y="1400053"/>
            <a:ext cx="9737044" cy="5773364"/>
          </a:xfrm>
          <a:custGeom>
            <a:avLst/>
            <a:gdLst>
              <a:gd name="connsiteX0" fmla="*/ 251466 w 10646692"/>
              <a:gd name="connsiteY0" fmla="*/ 5181787 h 5236193"/>
              <a:gd name="connsiteX1" fmla="*/ 661041 w 10646692"/>
              <a:gd name="connsiteY1" fmla="*/ 4648387 h 5236193"/>
              <a:gd name="connsiteX2" fmla="*/ 1032516 w 10646692"/>
              <a:gd name="connsiteY2" fmla="*/ 4210237 h 5236193"/>
              <a:gd name="connsiteX3" fmla="*/ 1651641 w 10646692"/>
              <a:gd name="connsiteY3" fmla="*/ 3714937 h 5236193"/>
              <a:gd name="connsiteX4" fmla="*/ 2204091 w 10646692"/>
              <a:gd name="connsiteY4" fmla="*/ 3381562 h 5236193"/>
              <a:gd name="connsiteX5" fmla="*/ 3194691 w 10646692"/>
              <a:gd name="connsiteY5" fmla="*/ 3019612 h 5236193"/>
              <a:gd name="connsiteX6" fmla="*/ 4032891 w 10646692"/>
              <a:gd name="connsiteY6" fmla="*/ 2781487 h 5236193"/>
              <a:gd name="connsiteX7" fmla="*/ 6928491 w 10646692"/>
              <a:gd name="connsiteY7" fmla="*/ 2048062 h 5236193"/>
              <a:gd name="connsiteX8" fmla="*/ 8376291 w 10646692"/>
              <a:gd name="connsiteY8" fmla="*/ 1648012 h 5236193"/>
              <a:gd name="connsiteX9" fmla="*/ 9023991 w 10646692"/>
              <a:gd name="connsiteY9" fmla="*/ 1324162 h 5236193"/>
              <a:gd name="connsiteX10" fmla="*/ 9023991 w 10646692"/>
              <a:gd name="connsiteY10" fmla="*/ 1057462 h 5236193"/>
              <a:gd name="connsiteX11" fmla="*/ 8328666 w 10646692"/>
              <a:gd name="connsiteY11" fmla="*/ 628837 h 5236193"/>
              <a:gd name="connsiteX12" fmla="*/ 8433441 w 10646692"/>
              <a:gd name="connsiteY12" fmla="*/ 343087 h 5236193"/>
              <a:gd name="connsiteX13" fmla="*/ 10624191 w 10646692"/>
              <a:gd name="connsiteY13" fmla="*/ 187 h 5236193"/>
              <a:gd name="connsiteX14" fmla="*/ 9004941 w 10646692"/>
              <a:gd name="connsiteY14" fmla="*/ 390712 h 5236193"/>
              <a:gd name="connsiteX15" fmla="*/ 9014466 w 10646692"/>
              <a:gd name="connsiteY15" fmla="*/ 619312 h 5236193"/>
              <a:gd name="connsiteX16" fmla="*/ 10386066 w 10646692"/>
              <a:gd name="connsiteY16" fmla="*/ 1143187 h 5236193"/>
              <a:gd name="connsiteX17" fmla="*/ 10633716 w 10646692"/>
              <a:gd name="connsiteY17" fmla="*/ 1467037 h 5236193"/>
              <a:gd name="connsiteX18" fmla="*/ 10300341 w 10646692"/>
              <a:gd name="connsiteY18" fmla="*/ 1771837 h 5236193"/>
              <a:gd name="connsiteX19" fmla="*/ 7795266 w 10646692"/>
              <a:gd name="connsiteY19" fmla="*/ 2667187 h 5236193"/>
              <a:gd name="connsiteX20" fmla="*/ 5414016 w 10646692"/>
              <a:gd name="connsiteY20" fmla="*/ 3429187 h 5236193"/>
              <a:gd name="connsiteX21" fmla="*/ 4223391 w 10646692"/>
              <a:gd name="connsiteY21" fmla="*/ 3962587 h 5236193"/>
              <a:gd name="connsiteX22" fmla="*/ 3337566 w 10646692"/>
              <a:gd name="connsiteY22" fmla="*/ 4810312 h 5236193"/>
              <a:gd name="connsiteX23" fmla="*/ 3175641 w 10646692"/>
              <a:gd name="connsiteY23" fmla="*/ 5200837 h 5236193"/>
              <a:gd name="connsiteX24" fmla="*/ 194316 w 10646692"/>
              <a:gd name="connsiteY24" fmla="*/ 5210362 h 5236193"/>
              <a:gd name="connsiteX25" fmla="*/ 280041 w 10646692"/>
              <a:gd name="connsiteY25" fmla="*/ 5134162 h 5236193"/>
              <a:gd name="connsiteX26" fmla="*/ 251466 w 10646692"/>
              <a:gd name="connsiteY26" fmla="*/ 5181787 h 523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692" h="5236193">
                <a:moveTo>
                  <a:pt x="251466" y="5181787"/>
                </a:moveTo>
                <a:cubicBezTo>
                  <a:pt x="314966" y="5100825"/>
                  <a:pt x="530866" y="4810312"/>
                  <a:pt x="661041" y="4648387"/>
                </a:cubicBezTo>
                <a:cubicBezTo>
                  <a:pt x="791216" y="4486462"/>
                  <a:pt x="867416" y="4365812"/>
                  <a:pt x="1032516" y="4210237"/>
                </a:cubicBezTo>
                <a:cubicBezTo>
                  <a:pt x="1197616" y="4054662"/>
                  <a:pt x="1456379" y="3853049"/>
                  <a:pt x="1651641" y="3714937"/>
                </a:cubicBezTo>
                <a:cubicBezTo>
                  <a:pt x="1846903" y="3576825"/>
                  <a:pt x="1946916" y="3497449"/>
                  <a:pt x="2204091" y="3381562"/>
                </a:cubicBezTo>
                <a:cubicBezTo>
                  <a:pt x="2461266" y="3265675"/>
                  <a:pt x="2889891" y="3119624"/>
                  <a:pt x="3194691" y="3019612"/>
                </a:cubicBezTo>
                <a:cubicBezTo>
                  <a:pt x="3499491" y="2919600"/>
                  <a:pt x="4032891" y="2781487"/>
                  <a:pt x="4032891" y="2781487"/>
                </a:cubicBezTo>
                <a:lnTo>
                  <a:pt x="6928491" y="2048062"/>
                </a:lnTo>
                <a:cubicBezTo>
                  <a:pt x="7652391" y="1859149"/>
                  <a:pt x="8027041" y="1768662"/>
                  <a:pt x="8376291" y="1648012"/>
                </a:cubicBezTo>
                <a:cubicBezTo>
                  <a:pt x="8725541" y="1527362"/>
                  <a:pt x="8916041" y="1422587"/>
                  <a:pt x="9023991" y="1324162"/>
                </a:cubicBezTo>
                <a:cubicBezTo>
                  <a:pt x="9131941" y="1225737"/>
                  <a:pt x="9139878" y="1173349"/>
                  <a:pt x="9023991" y="1057462"/>
                </a:cubicBezTo>
                <a:cubicBezTo>
                  <a:pt x="8908104" y="941575"/>
                  <a:pt x="8427091" y="747899"/>
                  <a:pt x="8328666" y="628837"/>
                </a:cubicBezTo>
                <a:cubicBezTo>
                  <a:pt x="8230241" y="509775"/>
                  <a:pt x="8050854" y="447862"/>
                  <a:pt x="8433441" y="343087"/>
                </a:cubicBezTo>
                <a:cubicBezTo>
                  <a:pt x="8816028" y="238312"/>
                  <a:pt x="10528941" y="-7750"/>
                  <a:pt x="10624191" y="187"/>
                </a:cubicBezTo>
                <a:cubicBezTo>
                  <a:pt x="10719441" y="8124"/>
                  <a:pt x="9273229" y="287524"/>
                  <a:pt x="9004941" y="390712"/>
                </a:cubicBezTo>
                <a:cubicBezTo>
                  <a:pt x="8736654" y="493899"/>
                  <a:pt x="8784279" y="493900"/>
                  <a:pt x="9014466" y="619312"/>
                </a:cubicBezTo>
                <a:cubicBezTo>
                  <a:pt x="9244653" y="744724"/>
                  <a:pt x="10116191" y="1001900"/>
                  <a:pt x="10386066" y="1143187"/>
                </a:cubicBezTo>
                <a:cubicBezTo>
                  <a:pt x="10655941" y="1284474"/>
                  <a:pt x="10648003" y="1362262"/>
                  <a:pt x="10633716" y="1467037"/>
                </a:cubicBezTo>
                <a:cubicBezTo>
                  <a:pt x="10619429" y="1571812"/>
                  <a:pt x="10773416" y="1571812"/>
                  <a:pt x="10300341" y="1771837"/>
                </a:cubicBezTo>
                <a:cubicBezTo>
                  <a:pt x="9827266" y="1971862"/>
                  <a:pt x="8609653" y="2390962"/>
                  <a:pt x="7795266" y="2667187"/>
                </a:cubicBezTo>
                <a:cubicBezTo>
                  <a:pt x="6980879" y="2943412"/>
                  <a:pt x="6009328" y="3213287"/>
                  <a:pt x="5414016" y="3429187"/>
                </a:cubicBezTo>
                <a:cubicBezTo>
                  <a:pt x="4818704" y="3645087"/>
                  <a:pt x="4569466" y="3732400"/>
                  <a:pt x="4223391" y="3962587"/>
                </a:cubicBezTo>
                <a:cubicBezTo>
                  <a:pt x="3877316" y="4192774"/>
                  <a:pt x="3512191" y="4603937"/>
                  <a:pt x="3337566" y="4810312"/>
                </a:cubicBezTo>
                <a:cubicBezTo>
                  <a:pt x="3162941" y="5016687"/>
                  <a:pt x="3699516" y="5134162"/>
                  <a:pt x="3175641" y="5200837"/>
                </a:cubicBezTo>
                <a:cubicBezTo>
                  <a:pt x="2651766" y="5267512"/>
                  <a:pt x="676916" y="5221474"/>
                  <a:pt x="194316" y="5210362"/>
                </a:cubicBezTo>
                <a:cubicBezTo>
                  <a:pt x="-288284" y="5199250"/>
                  <a:pt x="280041" y="5134162"/>
                  <a:pt x="280041" y="5134162"/>
                </a:cubicBezTo>
                <a:cubicBezTo>
                  <a:pt x="294328" y="5124637"/>
                  <a:pt x="187966" y="5262749"/>
                  <a:pt x="251466" y="5181787"/>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2" name="Titel 1">
            <a:extLst>
              <a:ext uri="{FF2B5EF4-FFF2-40B4-BE49-F238E27FC236}">
                <a16:creationId xmlns:a16="http://schemas.microsoft.com/office/drawing/2014/main" id="{92321EED-6129-7731-6E9F-42297DF2FDDD}"/>
              </a:ext>
            </a:extLst>
          </p:cNvPr>
          <p:cNvSpPr>
            <a:spLocks noGrp="1"/>
          </p:cNvSpPr>
          <p:nvPr>
            <p:ph type="title"/>
          </p:nvPr>
        </p:nvSpPr>
        <p:spPr/>
        <p:txBody>
          <a:bodyPr/>
          <a:lstStyle/>
          <a:p>
            <a:r>
              <a:rPr lang="de-DE" dirty="0"/>
              <a:t>Spielstrategie 2 – </a:t>
            </a:r>
            <a:r>
              <a:rPr lang="de-DE" dirty="0" err="1"/>
              <a:t>Highlevel</a:t>
            </a:r>
            <a:r>
              <a:rPr lang="de-DE" dirty="0"/>
              <a:t>-Vorsorge </a:t>
            </a:r>
            <a:endParaRPr lang="en-GB" dirty="0">
              <a:latin typeface="+mn-lt"/>
            </a:endParaRPr>
          </a:p>
        </p:txBody>
      </p:sp>
      <p:sp>
        <p:nvSpPr>
          <p:cNvPr id="57" name="Textfeld 56">
            <a:extLst>
              <a:ext uri="{FF2B5EF4-FFF2-40B4-BE49-F238E27FC236}">
                <a16:creationId xmlns:a16="http://schemas.microsoft.com/office/drawing/2014/main" id="{E189C27D-7245-A14A-E2FF-C7D51BDC3BDF}"/>
              </a:ext>
            </a:extLst>
          </p:cNvPr>
          <p:cNvSpPr txBox="1"/>
          <p:nvPr/>
        </p:nvSpPr>
        <p:spPr>
          <a:xfrm>
            <a:off x="5178900" y="5409883"/>
            <a:ext cx="3495436" cy="646331"/>
          </a:xfrm>
          <a:prstGeom prst="rect">
            <a:avLst/>
          </a:prstGeom>
          <a:noFill/>
        </p:spPr>
        <p:txBody>
          <a:bodyPr wrap="square" lIns="72000" rIns="72000" rtlCol="0" anchor="ctr">
            <a:spAutoFit/>
          </a:bodyPr>
          <a:lstStyle/>
          <a:p>
            <a:r>
              <a:rPr lang="en-GB" b="1" dirty="0">
                <a:solidFill>
                  <a:srgbClr val="007CA3"/>
                </a:solidFill>
              </a:rPr>
              <a:t>Sophia </a:t>
            </a:r>
            <a:r>
              <a:rPr lang="en-GB" b="1" dirty="0" err="1">
                <a:solidFill>
                  <a:srgbClr val="007CA3"/>
                </a:solidFill>
              </a:rPr>
              <a:t>wird</a:t>
            </a:r>
            <a:r>
              <a:rPr lang="en-GB" b="1" dirty="0">
                <a:solidFill>
                  <a:srgbClr val="007CA3"/>
                </a:solidFill>
              </a:rPr>
              <a:t> VN + </a:t>
            </a:r>
            <a:br>
              <a:rPr lang="en-GB" b="1" dirty="0">
                <a:solidFill>
                  <a:srgbClr val="007CA3"/>
                </a:solidFill>
              </a:rPr>
            </a:br>
            <a:r>
              <a:rPr lang="en-GB" b="1" dirty="0" err="1">
                <a:solidFill>
                  <a:srgbClr val="007CA3"/>
                </a:solidFill>
              </a:rPr>
              <a:t>übernimmt</a:t>
            </a:r>
            <a:r>
              <a:rPr lang="en-GB" b="1" dirty="0">
                <a:solidFill>
                  <a:srgbClr val="007CA3"/>
                </a:solidFill>
              </a:rPr>
              <a:t> </a:t>
            </a:r>
            <a:r>
              <a:rPr lang="en-GB" b="1" dirty="0" err="1">
                <a:solidFill>
                  <a:srgbClr val="007CA3"/>
                </a:solidFill>
              </a:rPr>
              <a:t>Beitragszahlung</a:t>
            </a:r>
            <a:endParaRPr lang="en-GB" b="1" dirty="0">
              <a:solidFill>
                <a:srgbClr val="007CA3"/>
              </a:solidFill>
            </a:endParaRPr>
          </a:p>
        </p:txBody>
      </p:sp>
      <p:sp>
        <p:nvSpPr>
          <p:cNvPr id="65" name="Textfeld 64">
            <a:extLst>
              <a:ext uri="{FF2B5EF4-FFF2-40B4-BE49-F238E27FC236}">
                <a16:creationId xmlns:a16="http://schemas.microsoft.com/office/drawing/2014/main" id="{78FBB17B-7622-3158-97D8-9B95910AEEDD}"/>
              </a:ext>
            </a:extLst>
          </p:cNvPr>
          <p:cNvSpPr txBox="1"/>
          <p:nvPr/>
        </p:nvSpPr>
        <p:spPr>
          <a:xfrm>
            <a:off x="8215251" y="3752562"/>
            <a:ext cx="2674669" cy="923330"/>
          </a:xfrm>
          <a:prstGeom prst="rect">
            <a:avLst/>
          </a:prstGeom>
          <a:noFill/>
        </p:spPr>
        <p:txBody>
          <a:bodyPr wrap="square" lIns="72000" rIns="72000" rtlCol="0" anchor="ctr">
            <a:spAutoFit/>
          </a:bodyPr>
          <a:lstStyle/>
          <a:p>
            <a:r>
              <a:rPr lang="de-DE" b="1" dirty="0">
                <a:solidFill>
                  <a:srgbClr val="427E5B"/>
                </a:solidFill>
              </a:rPr>
              <a:t>Teilauszahlung/</a:t>
            </a:r>
            <a:br>
              <a:rPr lang="de-DE" b="1" dirty="0">
                <a:solidFill>
                  <a:srgbClr val="427E5B"/>
                </a:solidFill>
              </a:rPr>
            </a:br>
            <a:r>
              <a:rPr lang="de-DE" b="1" dirty="0">
                <a:solidFill>
                  <a:srgbClr val="427E5B"/>
                </a:solidFill>
              </a:rPr>
              <a:t>Beitragspause 2 Jahre </a:t>
            </a:r>
          </a:p>
          <a:p>
            <a:endParaRPr lang="en-GB" b="1" dirty="0">
              <a:solidFill>
                <a:srgbClr val="427E5B"/>
              </a:solidFill>
            </a:endParaRPr>
          </a:p>
        </p:txBody>
      </p:sp>
      <p:sp>
        <p:nvSpPr>
          <p:cNvPr id="66" name="Textfeld 65">
            <a:extLst>
              <a:ext uri="{FF2B5EF4-FFF2-40B4-BE49-F238E27FC236}">
                <a16:creationId xmlns:a16="http://schemas.microsoft.com/office/drawing/2014/main" id="{92C95B65-D1D8-80E3-7894-55CA8D35801E}"/>
              </a:ext>
            </a:extLst>
          </p:cNvPr>
          <p:cNvSpPr txBox="1"/>
          <p:nvPr/>
        </p:nvSpPr>
        <p:spPr>
          <a:xfrm>
            <a:off x="10056440" y="1523653"/>
            <a:ext cx="2361947" cy="646331"/>
          </a:xfrm>
          <a:prstGeom prst="rect">
            <a:avLst/>
          </a:prstGeom>
          <a:noFill/>
        </p:spPr>
        <p:txBody>
          <a:bodyPr wrap="square" lIns="72000" rIns="72000" rtlCol="0" anchor="ctr">
            <a:spAutoFit/>
          </a:bodyPr>
          <a:lstStyle/>
          <a:p>
            <a:r>
              <a:rPr lang="en-GB" b="1" dirty="0" err="1">
                <a:solidFill>
                  <a:schemeClr val="accent2"/>
                </a:solidFill>
              </a:rPr>
              <a:t>Lebenslange</a:t>
            </a:r>
            <a:r>
              <a:rPr lang="en-GB" b="1" dirty="0">
                <a:solidFill>
                  <a:schemeClr val="accent2"/>
                </a:solidFill>
              </a:rPr>
              <a:t> </a:t>
            </a:r>
            <a:br>
              <a:rPr lang="en-GB" b="1" dirty="0">
                <a:solidFill>
                  <a:schemeClr val="accent2"/>
                </a:solidFill>
              </a:rPr>
            </a:br>
            <a:r>
              <a:rPr lang="en-GB" b="1" dirty="0">
                <a:solidFill>
                  <a:schemeClr val="accent2"/>
                </a:solidFill>
              </a:rPr>
              <a:t>Rente / Kapital</a:t>
            </a:r>
          </a:p>
        </p:txBody>
      </p:sp>
      <p:sp>
        <p:nvSpPr>
          <p:cNvPr id="67" name="Textfeld 66">
            <a:extLst>
              <a:ext uri="{FF2B5EF4-FFF2-40B4-BE49-F238E27FC236}">
                <a16:creationId xmlns:a16="http://schemas.microsoft.com/office/drawing/2014/main" id="{849912FB-D551-C426-7F19-114CFDC7BA88}"/>
              </a:ext>
            </a:extLst>
          </p:cNvPr>
          <p:cNvSpPr txBox="1"/>
          <p:nvPr/>
        </p:nvSpPr>
        <p:spPr>
          <a:xfrm>
            <a:off x="5735960" y="1675275"/>
            <a:ext cx="2880320" cy="369332"/>
          </a:xfrm>
          <a:prstGeom prst="rect">
            <a:avLst/>
          </a:prstGeom>
          <a:noFill/>
        </p:spPr>
        <p:txBody>
          <a:bodyPr wrap="square" lIns="72000" rIns="72000" rtlCol="0" anchor="ctr">
            <a:spAutoFit/>
          </a:bodyPr>
          <a:lstStyle/>
          <a:p>
            <a:r>
              <a:rPr lang="en-GB" b="1" dirty="0" err="1">
                <a:solidFill>
                  <a:srgbClr val="57A4BF"/>
                </a:solidFill>
              </a:rPr>
              <a:t>Ablaufmanagement</a:t>
            </a:r>
            <a:endParaRPr lang="en-GB" b="1" dirty="0">
              <a:solidFill>
                <a:srgbClr val="57A4BF"/>
              </a:solidFill>
            </a:endParaRPr>
          </a:p>
        </p:txBody>
      </p:sp>
      <p:sp>
        <p:nvSpPr>
          <p:cNvPr id="4" name="Freihandform 3">
            <a:extLst>
              <a:ext uri="{FF2B5EF4-FFF2-40B4-BE49-F238E27FC236}">
                <a16:creationId xmlns:a16="http://schemas.microsoft.com/office/drawing/2014/main" id="{DC893CEF-8A57-D68B-2C0F-A37E1A0B824A}"/>
              </a:ext>
            </a:extLst>
          </p:cNvPr>
          <p:cNvSpPr/>
          <p:nvPr/>
        </p:nvSpPr>
        <p:spPr>
          <a:xfrm flipH="1">
            <a:off x="551384" y="5795972"/>
            <a:ext cx="1328912" cy="369332"/>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rgbClr val="BE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ihandform 3">
            <a:extLst>
              <a:ext uri="{FF2B5EF4-FFF2-40B4-BE49-F238E27FC236}">
                <a16:creationId xmlns:a16="http://schemas.microsoft.com/office/drawing/2014/main" id="{4A7FE13B-0AF8-DD9A-0D7E-C05BED9E4DEF}"/>
              </a:ext>
            </a:extLst>
          </p:cNvPr>
          <p:cNvSpPr/>
          <p:nvPr/>
        </p:nvSpPr>
        <p:spPr>
          <a:xfrm rot="10800000" flipH="1">
            <a:off x="7390494" y="3645397"/>
            <a:ext cx="3306398" cy="787287"/>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rgbClr val="427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ihandform 3">
            <a:extLst>
              <a:ext uri="{FF2B5EF4-FFF2-40B4-BE49-F238E27FC236}">
                <a16:creationId xmlns:a16="http://schemas.microsoft.com/office/drawing/2014/main" id="{DDC56135-48C6-0895-0B87-AC6423EB497F}"/>
              </a:ext>
            </a:extLst>
          </p:cNvPr>
          <p:cNvSpPr/>
          <p:nvPr/>
        </p:nvSpPr>
        <p:spPr>
          <a:xfrm flipV="1">
            <a:off x="4079776" y="5091350"/>
            <a:ext cx="4248472" cy="1043471"/>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ihandform 3">
            <a:extLst>
              <a:ext uri="{FF2B5EF4-FFF2-40B4-BE49-F238E27FC236}">
                <a16:creationId xmlns:a16="http://schemas.microsoft.com/office/drawing/2014/main" id="{FAA96ABD-5482-4B55-CE1A-16C804CBA51B}"/>
              </a:ext>
            </a:extLst>
          </p:cNvPr>
          <p:cNvSpPr/>
          <p:nvPr/>
        </p:nvSpPr>
        <p:spPr>
          <a:xfrm flipH="1">
            <a:off x="5795760" y="2111458"/>
            <a:ext cx="2477765" cy="360039"/>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rgbClr val="82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reihandform 3">
            <a:extLst>
              <a:ext uri="{FF2B5EF4-FFF2-40B4-BE49-F238E27FC236}">
                <a16:creationId xmlns:a16="http://schemas.microsoft.com/office/drawing/2014/main" id="{05B440A4-1814-47D5-68ED-3A8F5498EA25}"/>
              </a:ext>
            </a:extLst>
          </p:cNvPr>
          <p:cNvSpPr/>
          <p:nvPr/>
        </p:nvSpPr>
        <p:spPr>
          <a:xfrm flipV="1">
            <a:off x="9192344" y="1492550"/>
            <a:ext cx="2592288" cy="693535"/>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feld 25">
            <a:extLst>
              <a:ext uri="{FF2B5EF4-FFF2-40B4-BE49-F238E27FC236}">
                <a16:creationId xmlns:a16="http://schemas.microsoft.com/office/drawing/2014/main" id="{3F512625-6184-F4CD-DEE7-2A5B677D7EF8}"/>
              </a:ext>
            </a:extLst>
          </p:cNvPr>
          <p:cNvSpPr txBox="1"/>
          <p:nvPr/>
        </p:nvSpPr>
        <p:spPr>
          <a:xfrm>
            <a:off x="2991674" y="3095288"/>
            <a:ext cx="2952328" cy="369332"/>
          </a:xfrm>
          <a:prstGeom prst="rect">
            <a:avLst/>
          </a:prstGeom>
          <a:noFill/>
        </p:spPr>
        <p:txBody>
          <a:bodyPr wrap="square" lIns="72000" rIns="72000" rtlCol="0" anchor="ctr">
            <a:spAutoFit/>
          </a:bodyPr>
          <a:lstStyle/>
          <a:p>
            <a:r>
              <a:rPr lang="en-GB" b="1" dirty="0" err="1">
                <a:solidFill>
                  <a:srgbClr val="646D74"/>
                </a:solidFill>
              </a:rPr>
              <a:t>Fondsauswahl</a:t>
            </a:r>
            <a:r>
              <a:rPr lang="en-GB" b="1" dirty="0">
                <a:solidFill>
                  <a:srgbClr val="646D74"/>
                </a:solidFill>
              </a:rPr>
              <a:t> </a:t>
            </a:r>
            <a:r>
              <a:rPr lang="en-GB" b="1" dirty="0" err="1">
                <a:solidFill>
                  <a:srgbClr val="646D74"/>
                </a:solidFill>
              </a:rPr>
              <a:t>ändern</a:t>
            </a:r>
            <a:endParaRPr lang="en-GB" dirty="0">
              <a:solidFill>
                <a:srgbClr val="646D74"/>
              </a:solidFill>
            </a:endParaRPr>
          </a:p>
        </p:txBody>
      </p:sp>
      <p:sp>
        <p:nvSpPr>
          <p:cNvPr id="29" name="Freihandform 3">
            <a:extLst>
              <a:ext uri="{FF2B5EF4-FFF2-40B4-BE49-F238E27FC236}">
                <a16:creationId xmlns:a16="http://schemas.microsoft.com/office/drawing/2014/main" id="{E12F805B-2C0F-BD6E-6D2D-8A73582635D0}"/>
              </a:ext>
            </a:extLst>
          </p:cNvPr>
          <p:cNvSpPr/>
          <p:nvPr/>
        </p:nvSpPr>
        <p:spPr>
          <a:xfrm flipH="1">
            <a:off x="3071663" y="3549122"/>
            <a:ext cx="3394148" cy="369332"/>
          </a:xfrm>
          <a:custGeom>
            <a:avLst/>
            <a:gdLst>
              <a:gd name="connsiteX0" fmla="*/ 0 w 2784390"/>
              <a:gd name="connsiteY0" fmla="*/ 749643 h 749643"/>
              <a:gd name="connsiteX1" fmla="*/ 691979 w 2784390"/>
              <a:gd name="connsiteY1" fmla="*/ 0 h 749643"/>
              <a:gd name="connsiteX2" fmla="*/ 2784390 w 2784390"/>
              <a:gd name="connsiteY2" fmla="*/ 0 h 749643"/>
            </a:gdLst>
            <a:ahLst/>
            <a:cxnLst>
              <a:cxn ang="0">
                <a:pos x="connsiteX0" y="connsiteY0"/>
              </a:cxn>
              <a:cxn ang="0">
                <a:pos x="connsiteX1" y="connsiteY1"/>
              </a:cxn>
              <a:cxn ang="0">
                <a:pos x="connsiteX2" y="connsiteY2"/>
              </a:cxn>
            </a:cxnLst>
            <a:rect l="l" t="t" r="r" b="b"/>
            <a:pathLst>
              <a:path w="2784390" h="749643">
                <a:moveTo>
                  <a:pt x="0" y="749643"/>
                </a:moveTo>
                <a:lnTo>
                  <a:pt x="691979" y="0"/>
                </a:lnTo>
                <a:lnTo>
                  <a:pt x="2784390" y="0"/>
                </a:lnTo>
              </a:path>
            </a:pathLst>
          </a:cu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feld 9">
            <a:extLst>
              <a:ext uri="{FF2B5EF4-FFF2-40B4-BE49-F238E27FC236}">
                <a16:creationId xmlns:a16="http://schemas.microsoft.com/office/drawing/2014/main" id="{556C3C4D-E149-AAB0-F235-EC05B6502C8D}"/>
              </a:ext>
            </a:extLst>
          </p:cNvPr>
          <p:cNvSpPr txBox="1"/>
          <p:nvPr/>
        </p:nvSpPr>
        <p:spPr>
          <a:xfrm>
            <a:off x="567945" y="4982624"/>
            <a:ext cx="2046396" cy="588504"/>
          </a:xfrm>
          <a:prstGeom prst="rect">
            <a:avLst/>
          </a:prstGeom>
          <a:noFill/>
        </p:spPr>
        <p:txBody>
          <a:bodyPr wrap="none" lIns="0" tIns="0" rIns="0" bIns="0" rtlCol="0">
            <a:noAutofit/>
          </a:bodyPr>
          <a:lstStyle/>
          <a:p>
            <a:pPr algn="l">
              <a:lnSpc>
                <a:spcPct val="90000"/>
              </a:lnSpc>
              <a:spcBef>
                <a:spcPts val="1000"/>
              </a:spcBef>
            </a:pPr>
            <a:r>
              <a:rPr lang="de-DE" b="1" dirty="0">
                <a:solidFill>
                  <a:srgbClr val="BE0D3E"/>
                </a:solidFill>
              </a:rPr>
              <a:t>Sophia </a:t>
            </a:r>
            <a:r>
              <a:rPr lang="de-DE" dirty="0">
                <a:solidFill>
                  <a:srgbClr val="BE0D3E"/>
                </a:solidFill>
              </a:rPr>
              <a:t>(VP)</a:t>
            </a:r>
            <a:br>
              <a:rPr lang="de-DE" b="1" dirty="0">
                <a:solidFill>
                  <a:srgbClr val="BE0D3E"/>
                </a:solidFill>
              </a:rPr>
            </a:br>
            <a:r>
              <a:rPr lang="de-DE" b="1" dirty="0">
                <a:solidFill>
                  <a:srgbClr val="BE0D3E"/>
                </a:solidFill>
              </a:rPr>
              <a:t>Vater </a:t>
            </a:r>
            <a:r>
              <a:rPr lang="de-DE" dirty="0">
                <a:solidFill>
                  <a:srgbClr val="BE0D3E"/>
                </a:solidFill>
              </a:rPr>
              <a:t>(VN)</a:t>
            </a:r>
            <a:br>
              <a:rPr lang="de-DE" dirty="0">
                <a:solidFill>
                  <a:srgbClr val="BE0D3E"/>
                </a:solidFill>
              </a:rPr>
            </a:br>
            <a:r>
              <a:rPr lang="de-DE" b="1" dirty="0">
                <a:solidFill>
                  <a:srgbClr val="BE0D3E"/>
                </a:solidFill>
              </a:rPr>
              <a:t>Opa </a:t>
            </a:r>
            <a:r>
              <a:rPr lang="de-DE" dirty="0">
                <a:solidFill>
                  <a:srgbClr val="BE0D3E"/>
                </a:solidFill>
              </a:rPr>
              <a:t>(zahlt Beiträge)</a:t>
            </a:r>
          </a:p>
        </p:txBody>
      </p:sp>
      <p:grpSp>
        <p:nvGrpSpPr>
          <p:cNvPr id="22" name="Gruppieren 21">
            <a:extLst>
              <a:ext uri="{FF2B5EF4-FFF2-40B4-BE49-F238E27FC236}">
                <a16:creationId xmlns:a16="http://schemas.microsoft.com/office/drawing/2014/main" id="{C391EE66-BA3B-362B-50AB-67F80801D4E8}"/>
              </a:ext>
            </a:extLst>
          </p:cNvPr>
          <p:cNvGrpSpPr/>
          <p:nvPr/>
        </p:nvGrpSpPr>
        <p:grpSpPr>
          <a:xfrm>
            <a:off x="715536" y="4164320"/>
            <a:ext cx="734586" cy="734586"/>
            <a:chOff x="1401602" y="1769279"/>
            <a:chExt cx="734586" cy="734586"/>
          </a:xfrm>
        </p:grpSpPr>
        <p:sp>
          <p:nvSpPr>
            <p:cNvPr id="17" name="Ellipse 16">
              <a:extLst>
                <a:ext uri="{FF2B5EF4-FFF2-40B4-BE49-F238E27FC236}">
                  <a16:creationId xmlns:a16="http://schemas.microsoft.com/office/drawing/2014/main" id="{FB64E285-33DC-D4F3-F796-4F3A576F5F0B}"/>
                </a:ext>
              </a:extLst>
            </p:cNvPr>
            <p:cNvSpPr/>
            <p:nvPr/>
          </p:nvSpPr>
          <p:spPr>
            <a:xfrm>
              <a:off x="1401602" y="1769279"/>
              <a:ext cx="734586" cy="734586"/>
            </a:xfrm>
            <a:prstGeom prst="ellipse">
              <a:avLst/>
            </a:prstGeom>
            <a:solidFill>
              <a:srgbClr val="BE0D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15" name="Grafik 14">
              <a:extLst>
                <a:ext uri="{FF2B5EF4-FFF2-40B4-BE49-F238E27FC236}">
                  <a16:creationId xmlns:a16="http://schemas.microsoft.com/office/drawing/2014/main" id="{E4E19F8C-8C1A-F1E7-52C2-89ADB848A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4461" y="1916831"/>
              <a:ext cx="413611" cy="413611"/>
            </a:xfrm>
            <a:prstGeom prst="rect">
              <a:avLst/>
            </a:prstGeom>
          </p:spPr>
        </p:pic>
      </p:grpSp>
      <p:grpSp>
        <p:nvGrpSpPr>
          <p:cNvPr id="59" name="Gruppieren 58">
            <a:extLst>
              <a:ext uri="{FF2B5EF4-FFF2-40B4-BE49-F238E27FC236}">
                <a16:creationId xmlns:a16="http://schemas.microsoft.com/office/drawing/2014/main" id="{280536F7-C969-3DAD-993D-FE552BE6C8EF}"/>
              </a:ext>
            </a:extLst>
          </p:cNvPr>
          <p:cNvGrpSpPr/>
          <p:nvPr/>
        </p:nvGrpSpPr>
        <p:grpSpPr>
          <a:xfrm>
            <a:off x="5209416" y="4675297"/>
            <a:ext cx="734586" cy="734586"/>
            <a:chOff x="6174654" y="4146974"/>
            <a:chExt cx="734586" cy="734586"/>
          </a:xfrm>
        </p:grpSpPr>
        <p:sp>
          <p:nvSpPr>
            <p:cNvPr id="38" name="Ellipse 37">
              <a:extLst>
                <a:ext uri="{FF2B5EF4-FFF2-40B4-BE49-F238E27FC236}">
                  <a16:creationId xmlns:a16="http://schemas.microsoft.com/office/drawing/2014/main" id="{805F6567-560F-02B3-3C75-1A173F2A90B3}"/>
                </a:ext>
              </a:extLst>
            </p:cNvPr>
            <p:cNvSpPr/>
            <p:nvPr/>
          </p:nvSpPr>
          <p:spPr>
            <a:xfrm>
              <a:off x="6174654" y="4146974"/>
              <a:ext cx="734586" cy="734586"/>
            </a:xfrm>
            <a:prstGeom prst="ellipse">
              <a:avLst/>
            </a:prstGeom>
            <a:solidFill>
              <a:srgbClr val="258F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58" name="Gruppieren 57">
              <a:extLst>
                <a:ext uri="{FF2B5EF4-FFF2-40B4-BE49-F238E27FC236}">
                  <a16:creationId xmlns:a16="http://schemas.microsoft.com/office/drawing/2014/main" id="{23831EF3-044D-47BB-685C-8C2354DCDF6D}"/>
                </a:ext>
              </a:extLst>
            </p:cNvPr>
            <p:cNvGrpSpPr/>
            <p:nvPr/>
          </p:nvGrpSpPr>
          <p:grpSpPr>
            <a:xfrm>
              <a:off x="6270963" y="4226661"/>
              <a:ext cx="492173" cy="549878"/>
              <a:chOff x="9659964" y="4712120"/>
              <a:chExt cx="500463" cy="542369"/>
            </a:xfrm>
          </p:grpSpPr>
          <p:pic>
            <p:nvPicPr>
              <p:cNvPr id="52" name="Grafik 51">
                <a:extLst>
                  <a:ext uri="{FF2B5EF4-FFF2-40B4-BE49-F238E27FC236}">
                    <a16:creationId xmlns:a16="http://schemas.microsoft.com/office/drawing/2014/main" id="{363A9322-742E-DB54-C232-591D11340BF4}"/>
                  </a:ext>
                </a:extLst>
              </p:cNvPr>
              <p:cNvPicPr>
                <a:picLocks noChangeAspect="1"/>
              </p:cNvPicPr>
              <p:nvPr/>
            </p:nvPicPr>
            <p:blipFill>
              <a:blip r:embed="rId7">
                <a:extLst>
                  <a:ext uri="{96DAC541-7B7A-43D3-8B79-37D633B846F1}">
                    <asvg:svgBlip xmlns:asvg="http://schemas.microsoft.com/office/drawing/2016/SVG/main" r:embed="rId8"/>
                  </a:ext>
                </a:extLst>
              </a:blip>
              <a:srcRect t="29615" r="9012"/>
              <a:stretch/>
            </p:blipFill>
            <p:spPr>
              <a:xfrm>
                <a:off x="9659964" y="4872350"/>
                <a:ext cx="493995" cy="382139"/>
              </a:xfrm>
              <a:prstGeom prst="rect">
                <a:avLst/>
              </a:prstGeom>
            </p:spPr>
          </p:pic>
          <p:pic>
            <p:nvPicPr>
              <p:cNvPr id="55" name="Grafik 54">
                <a:extLst>
                  <a:ext uri="{FF2B5EF4-FFF2-40B4-BE49-F238E27FC236}">
                    <a16:creationId xmlns:a16="http://schemas.microsoft.com/office/drawing/2014/main" id="{ABE06D1C-1165-6910-1F2F-C3A0487EB81B}"/>
                  </a:ext>
                </a:extLst>
              </p:cNvPr>
              <p:cNvPicPr>
                <a:picLocks noChangeAspect="1"/>
              </p:cNvPicPr>
              <p:nvPr/>
            </p:nvPicPr>
            <p:blipFill>
              <a:blip r:embed="rId9">
                <a:extLst>
                  <a:ext uri="{96DAC541-7B7A-43D3-8B79-37D633B846F1}">
                    <asvg:svgBlip xmlns:asvg="http://schemas.microsoft.com/office/drawing/2016/SVG/main" r:embed="rId10"/>
                  </a:ext>
                </a:extLst>
              </a:blip>
              <a:srcRect l="58574" b="60473"/>
              <a:stretch/>
            </p:blipFill>
            <p:spPr>
              <a:xfrm>
                <a:off x="9935516" y="4712120"/>
                <a:ext cx="224911" cy="214601"/>
              </a:xfrm>
              <a:prstGeom prst="rect">
                <a:avLst/>
              </a:prstGeom>
            </p:spPr>
          </p:pic>
        </p:grpSp>
      </p:grpSp>
      <p:grpSp>
        <p:nvGrpSpPr>
          <p:cNvPr id="89" name="Gruppieren 88">
            <a:extLst>
              <a:ext uri="{FF2B5EF4-FFF2-40B4-BE49-F238E27FC236}">
                <a16:creationId xmlns:a16="http://schemas.microsoft.com/office/drawing/2014/main" id="{6A3636C9-9E56-8B87-DD98-B4A326BD1212}"/>
              </a:ext>
            </a:extLst>
          </p:cNvPr>
          <p:cNvGrpSpPr/>
          <p:nvPr/>
        </p:nvGrpSpPr>
        <p:grpSpPr>
          <a:xfrm>
            <a:off x="6093500" y="980728"/>
            <a:ext cx="734586" cy="734586"/>
            <a:chOff x="6168008" y="1052736"/>
            <a:chExt cx="734586" cy="734586"/>
          </a:xfrm>
        </p:grpSpPr>
        <p:sp>
          <p:nvSpPr>
            <p:cNvPr id="30" name="Ellipse 29">
              <a:extLst>
                <a:ext uri="{FF2B5EF4-FFF2-40B4-BE49-F238E27FC236}">
                  <a16:creationId xmlns:a16="http://schemas.microsoft.com/office/drawing/2014/main" id="{6051C20D-FA12-AD83-B915-95F21026EA31}"/>
                </a:ext>
              </a:extLst>
            </p:cNvPr>
            <p:cNvSpPr/>
            <p:nvPr/>
          </p:nvSpPr>
          <p:spPr>
            <a:xfrm>
              <a:off x="6168008" y="1052736"/>
              <a:ext cx="734586" cy="734586"/>
            </a:xfrm>
            <a:prstGeom prst="ellipse">
              <a:avLst/>
            </a:prstGeom>
            <a:solidFill>
              <a:srgbClr val="82B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8" name="Grafik 87">
              <a:extLst>
                <a:ext uri="{FF2B5EF4-FFF2-40B4-BE49-F238E27FC236}">
                  <a16:creationId xmlns:a16="http://schemas.microsoft.com/office/drawing/2014/main" id="{47458AE7-F55F-ABD5-D042-4F56C546E0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28106" y="1188440"/>
              <a:ext cx="415966" cy="415966"/>
            </a:xfrm>
            <a:prstGeom prst="rect">
              <a:avLst/>
            </a:prstGeom>
          </p:spPr>
        </p:pic>
      </p:grpSp>
      <p:grpSp>
        <p:nvGrpSpPr>
          <p:cNvPr id="93" name="Gruppieren 92">
            <a:extLst>
              <a:ext uri="{FF2B5EF4-FFF2-40B4-BE49-F238E27FC236}">
                <a16:creationId xmlns:a16="http://schemas.microsoft.com/office/drawing/2014/main" id="{8AE14499-8234-F405-5BCA-B2117D82C961}"/>
              </a:ext>
            </a:extLst>
          </p:cNvPr>
          <p:cNvGrpSpPr/>
          <p:nvPr/>
        </p:nvGrpSpPr>
        <p:grpSpPr>
          <a:xfrm>
            <a:off x="10476368" y="821373"/>
            <a:ext cx="734586" cy="734586"/>
            <a:chOff x="10343304" y="835135"/>
            <a:chExt cx="734586" cy="734586"/>
          </a:xfrm>
        </p:grpSpPr>
        <p:sp>
          <p:nvSpPr>
            <p:cNvPr id="27" name="Ellipse 26">
              <a:extLst>
                <a:ext uri="{FF2B5EF4-FFF2-40B4-BE49-F238E27FC236}">
                  <a16:creationId xmlns:a16="http://schemas.microsoft.com/office/drawing/2014/main" id="{ECA3F435-2A35-005E-1669-30667D37B14F}"/>
                </a:ext>
              </a:extLst>
            </p:cNvPr>
            <p:cNvSpPr/>
            <p:nvPr/>
          </p:nvSpPr>
          <p:spPr>
            <a:xfrm>
              <a:off x="10343304" y="835135"/>
              <a:ext cx="734586" cy="734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92" name="Grafik 91">
              <a:extLst>
                <a:ext uri="{FF2B5EF4-FFF2-40B4-BE49-F238E27FC236}">
                  <a16:creationId xmlns:a16="http://schemas.microsoft.com/office/drawing/2014/main" id="{152CA83A-CF73-901F-F962-15F8B28C2C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12971" y="980728"/>
              <a:ext cx="419325" cy="419325"/>
            </a:xfrm>
            <a:prstGeom prst="rect">
              <a:avLst/>
            </a:prstGeom>
          </p:spPr>
        </p:pic>
      </p:grpSp>
      <p:grpSp>
        <p:nvGrpSpPr>
          <p:cNvPr id="16" name="Gruppieren 15">
            <a:extLst>
              <a:ext uri="{FF2B5EF4-FFF2-40B4-BE49-F238E27FC236}">
                <a16:creationId xmlns:a16="http://schemas.microsoft.com/office/drawing/2014/main" id="{A12898CA-6C04-FE97-812A-2F759AF5EEB4}"/>
              </a:ext>
            </a:extLst>
          </p:cNvPr>
          <p:cNvGrpSpPr/>
          <p:nvPr/>
        </p:nvGrpSpPr>
        <p:grpSpPr>
          <a:xfrm>
            <a:off x="6376452" y="4638407"/>
            <a:ext cx="734586" cy="734586"/>
            <a:chOff x="6340800" y="4732492"/>
            <a:chExt cx="734586" cy="734586"/>
          </a:xfrm>
        </p:grpSpPr>
        <p:sp>
          <p:nvSpPr>
            <p:cNvPr id="6" name="Ellipse 5">
              <a:extLst>
                <a:ext uri="{FF2B5EF4-FFF2-40B4-BE49-F238E27FC236}">
                  <a16:creationId xmlns:a16="http://schemas.microsoft.com/office/drawing/2014/main" id="{7664D745-DA6E-64B4-C213-3EF7C69531F0}"/>
                </a:ext>
              </a:extLst>
            </p:cNvPr>
            <p:cNvSpPr/>
            <p:nvPr/>
          </p:nvSpPr>
          <p:spPr>
            <a:xfrm>
              <a:off x="6340800" y="4732492"/>
              <a:ext cx="734586" cy="734586"/>
            </a:xfrm>
            <a:prstGeom prst="ellipse">
              <a:avLst/>
            </a:prstGeom>
            <a:solidFill>
              <a:srgbClr val="258F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14" name="Grafik 13">
              <a:extLst>
                <a:ext uri="{FF2B5EF4-FFF2-40B4-BE49-F238E27FC236}">
                  <a16:creationId xmlns:a16="http://schemas.microsoft.com/office/drawing/2014/main" id="{D14077E5-458F-712E-93B6-0C78199EA9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93147" y="4887448"/>
              <a:ext cx="444615" cy="444615"/>
            </a:xfrm>
            <a:prstGeom prst="rect">
              <a:avLst/>
            </a:prstGeom>
          </p:spPr>
        </p:pic>
      </p:grpSp>
      <p:sp>
        <p:nvSpPr>
          <p:cNvPr id="19" name="Additionszeichen 18">
            <a:extLst>
              <a:ext uri="{FF2B5EF4-FFF2-40B4-BE49-F238E27FC236}">
                <a16:creationId xmlns:a16="http://schemas.microsoft.com/office/drawing/2014/main" id="{3DE3A96E-C375-E9EA-1690-1B51CD9A64E8}"/>
              </a:ext>
            </a:extLst>
          </p:cNvPr>
          <p:cNvSpPr/>
          <p:nvPr/>
        </p:nvSpPr>
        <p:spPr>
          <a:xfrm>
            <a:off x="5964618" y="4863712"/>
            <a:ext cx="393462" cy="393462"/>
          </a:xfrm>
          <a:prstGeom prst="mathPlus">
            <a:avLst/>
          </a:prstGeom>
          <a:solidFill>
            <a:srgbClr val="258F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23" name="Gruppieren 22">
            <a:extLst>
              <a:ext uri="{FF2B5EF4-FFF2-40B4-BE49-F238E27FC236}">
                <a16:creationId xmlns:a16="http://schemas.microsoft.com/office/drawing/2014/main" id="{EC465D11-6419-D86F-7D47-7283F1908875}"/>
              </a:ext>
            </a:extLst>
          </p:cNvPr>
          <p:cNvGrpSpPr/>
          <p:nvPr/>
        </p:nvGrpSpPr>
        <p:grpSpPr>
          <a:xfrm>
            <a:off x="3791744" y="2323290"/>
            <a:ext cx="734586" cy="734586"/>
            <a:chOff x="3921166" y="2245679"/>
            <a:chExt cx="734586" cy="734586"/>
          </a:xfrm>
        </p:grpSpPr>
        <p:sp>
          <p:nvSpPr>
            <p:cNvPr id="35" name="Ellipse 34">
              <a:extLst>
                <a:ext uri="{FF2B5EF4-FFF2-40B4-BE49-F238E27FC236}">
                  <a16:creationId xmlns:a16="http://schemas.microsoft.com/office/drawing/2014/main" id="{B5FB0F49-0294-9E03-E574-4DDE32272A86}"/>
                </a:ext>
              </a:extLst>
            </p:cNvPr>
            <p:cNvSpPr/>
            <p:nvPr/>
          </p:nvSpPr>
          <p:spPr>
            <a:xfrm>
              <a:off x="3921166" y="2245679"/>
              <a:ext cx="734586" cy="73458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20" name="Grafik 19">
              <a:extLst>
                <a:ext uri="{FF2B5EF4-FFF2-40B4-BE49-F238E27FC236}">
                  <a16:creationId xmlns:a16="http://schemas.microsoft.com/office/drawing/2014/main" id="{2F4F4E44-A6BD-560B-B5C6-7FE1E852018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76727" y="2428006"/>
              <a:ext cx="423463" cy="423463"/>
            </a:xfrm>
            <a:prstGeom prst="rect">
              <a:avLst/>
            </a:prstGeom>
          </p:spPr>
        </p:pic>
      </p:grpSp>
      <p:grpSp>
        <p:nvGrpSpPr>
          <p:cNvPr id="25" name="Gruppieren 24">
            <a:extLst>
              <a:ext uri="{FF2B5EF4-FFF2-40B4-BE49-F238E27FC236}">
                <a16:creationId xmlns:a16="http://schemas.microsoft.com/office/drawing/2014/main" id="{370082FC-6A13-F64B-17EC-3DF41CDF573F}"/>
              </a:ext>
            </a:extLst>
          </p:cNvPr>
          <p:cNvGrpSpPr/>
          <p:nvPr/>
        </p:nvGrpSpPr>
        <p:grpSpPr>
          <a:xfrm>
            <a:off x="8760683" y="3002208"/>
            <a:ext cx="734586" cy="734586"/>
            <a:chOff x="8760683" y="3002208"/>
            <a:chExt cx="734586" cy="734586"/>
          </a:xfrm>
        </p:grpSpPr>
        <p:sp>
          <p:nvSpPr>
            <p:cNvPr id="21" name="Ellipse 20">
              <a:extLst>
                <a:ext uri="{FF2B5EF4-FFF2-40B4-BE49-F238E27FC236}">
                  <a16:creationId xmlns:a16="http://schemas.microsoft.com/office/drawing/2014/main" id="{756313C8-EDDA-B9D8-A9AE-FE1A64D5469D}"/>
                </a:ext>
              </a:extLst>
            </p:cNvPr>
            <p:cNvSpPr/>
            <p:nvPr/>
          </p:nvSpPr>
          <p:spPr>
            <a:xfrm>
              <a:off x="8760683" y="3002208"/>
              <a:ext cx="734586" cy="734586"/>
            </a:xfrm>
            <a:prstGeom prst="ellipse">
              <a:avLst/>
            </a:prstGeom>
            <a:solidFill>
              <a:srgbClr val="427E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24" name="Grafik 23">
              <a:extLst>
                <a:ext uri="{FF2B5EF4-FFF2-40B4-BE49-F238E27FC236}">
                  <a16:creationId xmlns:a16="http://schemas.microsoft.com/office/drawing/2014/main" id="{13A446A1-2D66-ECE0-1A59-C004FE20C2B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56513" y="3115431"/>
              <a:ext cx="542925" cy="542925"/>
            </a:xfrm>
            <a:prstGeom prst="rect">
              <a:avLst/>
            </a:prstGeom>
          </p:spPr>
        </p:pic>
      </p:grpSp>
      <p:sp>
        <p:nvSpPr>
          <p:cNvPr id="33" name="Textplatzhalter 5">
            <a:extLst>
              <a:ext uri="{FF2B5EF4-FFF2-40B4-BE49-F238E27FC236}">
                <a16:creationId xmlns:a16="http://schemas.microsoft.com/office/drawing/2014/main" id="{E39ED03F-6F71-3618-675F-B62028A01954}"/>
              </a:ext>
            </a:extLst>
          </p:cNvPr>
          <p:cNvSpPr txBox="1">
            <a:spLocks noChangeAspect="1"/>
          </p:cNvSpPr>
          <p:nvPr/>
        </p:nvSpPr>
        <p:spPr>
          <a:xfrm>
            <a:off x="10668019" y="5944819"/>
            <a:ext cx="1533600" cy="925200"/>
          </a:xfrm>
          <a:prstGeom prst="rect">
            <a:avLst/>
          </a:prstGeom>
          <a:blipFill>
            <a:blip r:embed="rId21"/>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40" name="Textplatzhalter 5">
            <a:extLst>
              <a:ext uri="{FF2B5EF4-FFF2-40B4-BE49-F238E27FC236}">
                <a16:creationId xmlns:a16="http://schemas.microsoft.com/office/drawing/2014/main" id="{0E5900B8-1B4C-54A0-D54E-827DE3084990}"/>
              </a:ext>
            </a:extLst>
          </p:cNvPr>
          <p:cNvSpPr txBox="1">
            <a:spLocks noChangeAspect="1"/>
          </p:cNvSpPr>
          <p:nvPr/>
        </p:nvSpPr>
        <p:spPr>
          <a:xfrm>
            <a:off x="10668019" y="5944819"/>
            <a:ext cx="1533600" cy="925200"/>
          </a:xfrm>
          <a:prstGeom prst="rect">
            <a:avLst/>
          </a:prstGeom>
          <a:blipFill>
            <a:blip r:embed="rId21"/>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pic>
        <p:nvPicPr>
          <p:cNvPr id="41" name="Grafik 40">
            <a:extLst>
              <a:ext uri="{FF2B5EF4-FFF2-40B4-BE49-F238E27FC236}">
                <a16:creationId xmlns:a16="http://schemas.microsoft.com/office/drawing/2014/main" id="{1E9FCBA3-CE3E-35AC-C67B-2460DAD523D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200" y="-7200"/>
            <a:ext cx="10773156" cy="925068"/>
          </a:xfrm>
          <a:prstGeom prst="rect">
            <a:avLst/>
          </a:prstGeom>
        </p:spPr>
      </p:pic>
      <p:sp>
        <p:nvSpPr>
          <p:cNvPr id="43" name="Titel 4">
            <a:extLst>
              <a:ext uri="{FF2B5EF4-FFF2-40B4-BE49-F238E27FC236}">
                <a16:creationId xmlns:a16="http://schemas.microsoft.com/office/drawing/2014/main" id="{D26EEAD1-5758-FCCF-F734-EB48D9480816}"/>
              </a:ext>
            </a:extLst>
          </p:cNvPr>
          <p:cNvSpPr txBox="1">
            <a:spLocks/>
          </p:cNvSpPr>
          <p:nvPr/>
        </p:nvSpPr>
        <p:spPr>
          <a:xfrm>
            <a:off x="544795" y="111499"/>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Spielstrategie 2 – </a:t>
            </a:r>
            <a:r>
              <a:rPr lang="de-DE" dirty="0" err="1"/>
              <a:t>Highlevel</a:t>
            </a:r>
            <a:r>
              <a:rPr lang="de-DE" dirty="0"/>
              <a:t>-Vorsorge </a:t>
            </a:r>
            <a:endParaRPr lang="en-GB" sz="3200" dirty="0"/>
          </a:p>
        </p:txBody>
      </p:sp>
      <p:sp>
        <p:nvSpPr>
          <p:cNvPr id="5" name="Fußzeilenplatzhalter 4">
            <a:extLst>
              <a:ext uri="{FF2B5EF4-FFF2-40B4-BE49-F238E27FC236}">
                <a16:creationId xmlns:a16="http://schemas.microsoft.com/office/drawing/2014/main" id="{20E05B96-DB6F-A770-DEC6-A62705073CB2}"/>
              </a:ext>
            </a:extLst>
          </p:cNvPr>
          <p:cNvSpPr>
            <a:spLocks noGrp="1"/>
          </p:cNvSpPr>
          <p:nvPr>
            <p:ph type="ftr" sz="quarter" idx="10"/>
          </p:nvPr>
        </p:nvSpPr>
        <p:spPr/>
        <p:txBody>
          <a:bodyPr/>
          <a:lstStyle/>
          <a:p>
            <a:r>
              <a:rPr lang="de-DE"/>
              <a:t>Alte Leipziger Leben / Veranstaltung 2026</a:t>
            </a:r>
            <a:endParaRPr lang="de-DE" dirty="0"/>
          </a:p>
        </p:txBody>
      </p:sp>
      <p:sp>
        <p:nvSpPr>
          <p:cNvPr id="8" name="Foliennummernplatzhalter 7">
            <a:extLst>
              <a:ext uri="{FF2B5EF4-FFF2-40B4-BE49-F238E27FC236}">
                <a16:creationId xmlns:a16="http://schemas.microsoft.com/office/drawing/2014/main" id="{DF76376A-567A-BE11-ADD5-F1E760C147D1}"/>
              </a:ext>
            </a:extLst>
          </p:cNvPr>
          <p:cNvSpPr>
            <a:spLocks noGrp="1"/>
          </p:cNvSpPr>
          <p:nvPr>
            <p:ph type="sldNum" sz="quarter" idx="11"/>
          </p:nvPr>
        </p:nvSpPr>
        <p:spPr/>
        <p:txBody>
          <a:bodyPr/>
          <a:lstStyle/>
          <a:p>
            <a:fld id="{27B5B4E9-0313-4949-9CA1-0E585048ABAC}" type="slidenum">
              <a:rPr lang="de-DE" smtClean="0"/>
              <a:pPr/>
              <a:t>13</a:t>
            </a:fld>
            <a:endParaRPr lang="de-DE" dirty="0"/>
          </a:p>
        </p:txBody>
      </p:sp>
    </p:spTree>
    <p:extLst>
      <p:ext uri="{BB962C8B-B14F-4D97-AF65-F5344CB8AC3E}">
        <p14:creationId xmlns:p14="http://schemas.microsoft.com/office/powerpoint/2010/main" val="142073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7591-9D66-ED60-74C2-DC486A31F421}"/>
            </a:ext>
          </a:extLst>
        </p:cNvPr>
        <p:cNvGrpSpPr/>
        <p:nvPr/>
      </p:nvGrpSpPr>
      <p:grpSpPr>
        <a:xfrm>
          <a:off x="0" y="0"/>
          <a:ext cx="0" cy="0"/>
          <a:chOff x="0" y="0"/>
          <a:chExt cx="0" cy="0"/>
        </a:xfrm>
      </p:grpSpPr>
      <p:pic>
        <p:nvPicPr>
          <p:cNvPr id="33" name="Grafik 32">
            <a:extLst>
              <a:ext uri="{FF2B5EF4-FFF2-40B4-BE49-F238E27FC236}">
                <a16:creationId xmlns:a16="http://schemas.microsoft.com/office/drawing/2014/main" id="{46B15627-6B43-B7D9-730C-16FD9E9B71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36609" y="-7200"/>
            <a:ext cx="8055391" cy="6876245"/>
          </a:xfrm>
          <a:prstGeom prst="rect">
            <a:avLst/>
          </a:prstGeom>
        </p:spPr>
      </p:pic>
      <p:sp>
        <p:nvSpPr>
          <p:cNvPr id="32" name="Rechteck 31">
            <a:extLst>
              <a:ext uri="{FF2B5EF4-FFF2-40B4-BE49-F238E27FC236}">
                <a16:creationId xmlns:a16="http://schemas.microsoft.com/office/drawing/2014/main" id="{337B2E79-B779-1899-9247-1AF7335CBE01}"/>
              </a:ext>
            </a:extLst>
          </p:cNvPr>
          <p:cNvSpPr/>
          <p:nvPr/>
        </p:nvSpPr>
        <p:spPr>
          <a:xfrm>
            <a:off x="-9581" y="918000"/>
            <a:ext cx="2215603" cy="5964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10" name="Textplatzhalter 9">
            <a:extLst>
              <a:ext uri="{FF2B5EF4-FFF2-40B4-BE49-F238E27FC236}">
                <a16:creationId xmlns:a16="http://schemas.microsoft.com/office/drawing/2014/main" id="{2B919660-3191-9AC7-9C07-E029ECD35D2C}"/>
              </a:ext>
            </a:extLst>
          </p:cNvPr>
          <p:cNvSpPr>
            <a:spLocks noGrp="1"/>
          </p:cNvSpPr>
          <p:nvPr>
            <p:ph type="body" sz="quarter" idx="20"/>
          </p:nvPr>
        </p:nvSpPr>
        <p:spPr/>
        <p:txBody>
          <a:bodyPr/>
          <a:lstStyle/>
          <a:p>
            <a:endParaRPr lang="de-DE" dirty="0"/>
          </a:p>
        </p:txBody>
      </p:sp>
      <p:sp>
        <p:nvSpPr>
          <p:cNvPr id="11" name="Textplatzhalter 10">
            <a:extLst>
              <a:ext uri="{FF2B5EF4-FFF2-40B4-BE49-F238E27FC236}">
                <a16:creationId xmlns:a16="http://schemas.microsoft.com/office/drawing/2014/main" id="{2371EA10-6A6D-4808-4A94-BE542E7EDD4C}"/>
              </a:ext>
            </a:extLst>
          </p:cNvPr>
          <p:cNvSpPr>
            <a:spLocks noGrp="1"/>
          </p:cNvSpPr>
          <p:nvPr>
            <p:ph type="body" sz="quarter" idx="21"/>
          </p:nvPr>
        </p:nvSpPr>
        <p:spPr/>
        <p:txBody>
          <a:bodyPr/>
          <a:lstStyle/>
          <a:p>
            <a:endParaRPr lang="de-DE" dirty="0"/>
          </a:p>
        </p:txBody>
      </p:sp>
      <p:sp>
        <p:nvSpPr>
          <p:cNvPr id="9" name="Textplatzhalter 8">
            <a:extLst>
              <a:ext uri="{FF2B5EF4-FFF2-40B4-BE49-F238E27FC236}">
                <a16:creationId xmlns:a16="http://schemas.microsoft.com/office/drawing/2014/main" id="{AFFFCB24-FEC2-1229-665E-AE2A91AA7D09}"/>
              </a:ext>
            </a:extLst>
          </p:cNvPr>
          <p:cNvSpPr>
            <a:spLocks noGrp="1"/>
          </p:cNvSpPr>
          <p:nvPr>
            <p:ph type="body" sz="quarter" idx="11"/>
          </p:nvPr>
        </p:nvSpPr>
        <p:spPr>
          <a:xfrm>
            <a:off x="1322264" y="909486"/>
            <a:ext cx="5925864" cy="5989733"/>
          </a:xfrm>
        </p:spPr>
        <p:txBody>
          <a:bodyPr/>
          <a:lstStyle/>
          <a:p>
            <a:endParaRPr lang="de-DE" dirty="0"/>
          </a:p>
        </p:txBody>
      </p:sp>
      <p:sp>
        <p:nvSpPr>
          <p:cNvPr id="3" name="Fußzeilenplatzhalter 2">
            <a:extLst>
              <a:ext uri="{FF2B5EF4-FFF2-40B4-BE49-F238E27FC236}">
                <a16:creationId xmlns:a16="http://schemas.microsoft.com/office/drawing/2014/main" id="{F5BF5AAA-7733-9464-8F3C-4B3F451440BE}"/>
              </a:ext>
            </a:extLst>
          </p:cNvPr>
          <p:cNvSpPr>
            <a:spLocks noGrp="1"/>
          </p:cNvSpPr>
          <p:nvPr>
            <p:ph type="ftr" sz="quarter" idx="13"/>
          </p:nvPr>
        </p:nvSpPr>
        <p:spPr/>
        <p:txBody>
          <a:bodyPr/>
          <a:lstStyle/>
          <a:p>
            <a:r>
              <a:rPr lang="de-DE"/>
              <a:t>Alte Leipziger Leben / Veranstaltung 2026</a:t>
            </a:r>
            <a:endParaRPr lang="de-DE" dirty="0"/>
          </a:p>
        </p:txBody>
      </p:sp>
      <p:sp>
        <p:nvSpPr>
          <p:cNvPr id="4" name="Foliennummernplatzhalter 3">
            <a:extLst>
              <a:ext uri="{FF2B5EF4-FFF2-40B4-BE49-F238E27FC236}">
                <a16:creationId xmlns:a16="http://schemas.microsoft.com/office/drawing/2014/main" id="{69875B32-39ED-E286-9F81-17869080B232}"/>
              </a:ext>
            </a:extLst>
          </p:cNvPr>
          <p:cNvSpPr>
            <a:spLocks noGrp="1"/>
          </p:cNvSpPr>
          <p:nvPr>
            <p:ph type="sldNum" sz="quarter" idx="14"/>
          </p:nvPr>
        </p:nvSpPr>
        <p:spPr/>
        <p:txBody>
          <a:bodyPr/>
          <a:lstStyle/>
          <a:p>
            <a:fld id="{27B5B4E9-0313-4949-9CA1-0E585048ABAC}" type="slidenum">
              <a:rPr lang="de-DE" smtClean="0"/>
              <a:pPr/>
              <a:t>14</a:t>
            </a:fld>
            <a:endParaRPr lang="de-DE" dirty="0"/>
          </a:p>
        </p:txBody>
      </p:sp>
      <p:sp>
        <p:nvSpPr>
          <p:cNvPr id="7" name="Titel 6">
            <a:extLst>
              <a:ext uri="{FF2B5EF4-FFF2-40B4-BE49-F238E27FC236}">
                <a16:creationId xmlns:a16="http://schemas.microsoft.com/office/drawing/2014/main" id="{E7ACACF5-FDF7-9A55-E129-423353B13F5A}"/>
              </a:ext>
            </a:extLst>
          </p:cNvPr>
          <p:cNvSpPr>
            <a:spLocks noGrp="1"/>
          </p:cNvSpPr>
          <p:nvPr>
            <p:ph type="title"/>
          </p:nvPr>
        </p:nvSpPr>
        <p:spPr/>
        <p:txBody>
          <a:bodyPr/>
          <a:lstStyle/>
          <a:p>
            <a:r>
              <a:rPr lang="de-DE" dirty="0"/>
              <a:t>Unsere „löwenstarke“ Vorsorge für Ihre Kunden</a:t>
            </a:r>
          </a:p>
        </p:txBody>
      </p:sp>
      <p:sp>
        <p:nvSpPr>
          <p:cNvPr id="2" name="Rechteck: eine Ecke abgerundet 1">
            <a:extLst>
              <a:ext uri="{FF2B5EF4-FFF2-40B4-BE49-F238E27FC236}">
                <a16:creationId xmlns:a16="http://schemas.microsoft.com/office/drawing/2014/main" id="{C0C9FBEE-1100-6935-A444-5BB94196D938}"/>
              </a:ext>
            </a:extLst>
          </p:cNvPr>
          <p:cNvSpPr/>
          <p:nvPr/>
        </p:nvSpPr>
        <p:spPr>
          <a:xfrm>
            <a:off x="1476654" y="1530242"/>
            <a:ext cx="4163329" cy="701149"/>
          </a:xfrm>
          <a:prstGeom prst="round1Rect">
            <a:avLst/>
          </a:prstGeom>
          <a:solidFill>
            <a:srgbClr val="A6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spcBef>
                <a:spcPts val="600"/>
              </a:spcBef>
              <a:buClr>
                <a:schemeClr val="bg1"/>
              </a:buClr>
            </a:pPr>
            <a:r>
              <a:rPr lang="de-DE" dirty="0">
                <a:solidFill>
                  <a:schemeClr val="bg1"/>
                </a:solidFill>
              </a:rPr>
              <a:t>    </a:t>
            </a:r>
            <a:r>
              <a:rPr lang="de-DE" dirty="0">
                <a:solidFill>
                  <a:schemeClr val="tx1"/>
                </a:solidFill>
              </a:rPr>
              <a:t>Früh anfangen: Zinseszinseffekt </a:t>
            </a:r>
          </a:p>
        </p:txBody>
      </p:sp>
      <p:sp>
        <p:nvSpPr>
          <p:cNvPr id="5" name="Rechteck: eine Ecke abgerundet 4">
            <a:extLst>
              <a:ext uri="{FF2B5EF4-FFF2-40B4-BE49-F238E27FC236}">
                <a16:creationId xmlns:a16="http://schemas.microsoft.com/office/drawing/2014/main" id="{C6AFF3AC-7ADE-748F-8678-A40D1E12A3EE}"/>
              </a:ext>
            </a:extLst>
          </p:cNvPr>
          <p:cNvSpPr/>
          <p:nvPr/>
        </p:nvSpPr>
        <p:spPr>
          <a:xfrm>
            <a:off x="2244148" y="2635614"/>
            <a:ext cx="4029654" cy="701149"/>
          </a:xfrm>
          <a:prstGeom prst="round1Rect">
            <a:avLst/>
          </a:prstGeom>
          <a:solidFill>
            <a:srgbClr val="A6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spcBef>
                <a:spcPts val="600"/>
              </a:spcBef>
              <a:buClr>
                <a:schemeClr val="bg1"/>
              </a:buClr>
            </a:pPr>
            <a:r>
              <a:rPr lang="de-DE" dirty="0">
                <a:solidFill>
                  <a:schemeClr val="bg1"/>
                </a:solidFill>
              </a:rPr>
              <a:t>    </a:t>
            </a:r>
            <a:r>
              <a:rPr lang="de-DE" dirty="0">
                <a:solidFill>
                  <a:schemeClr val="tx1"/>
                </a:solidFill>
              </a:rPr>
              <a:t>ETFs: günstig und renditestark   </a:t>
            </a:r>
          </a:p>
        </p:txBody>
      </p:sp>
      <p:sp>
        <p:nvSpPr>
          <p:cNvPr id="8" name="Rechteck: eine Ecke abgerundet 7">
            <a:extLst>
              <a:ext uri="{FF2B5EF4-FFF2-40B4-BE49-F238E27FC236}">
                <a16:creationId xmlns:a16="http://schemas.microsoft.com/office/drawing/2014/main" id="{7FAF3EB1-55EA-55E6-9B88-D458D8E88F47}"/>
              </a:ext>
            </a:extLst>
          </p:cNvPr>
          <p:cNvSpPr/>
          <p:nvPr/>
        </p:nvSpPr>
        <p:spPr>
          <a:xfrm>
            <a:off x="2206022" y="3825831"/>
            <a:ext cx="4024779" cy="701149"/>
          </a:xfrm>
          <a:prstGeom prst="round1Rect">
            <a:avLst/>
          </a:prstGeom>
          <a:solidFill>
            <a:srgbClr val="A6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spcBef>
                <a:spcPts val="600"/>
              </a:spcBef>
              <a:buClr>
                <a:schemeClr val="bg1"/>
              </a:buClr>
            </a:pPr>
            <a:r>
              <a:rPr lang="de-DE" dirty="0">
                <a:solidFill>
                  <a:schemeClr val="tx1"/>
                </a:solidFill>
              </a:rPr>
              <a:t>      Steuerliche Vorteile nutzen </a:t>
            </a:r>
          </a:p>
        </p:txBody>
      </p:sp>
      <p:sp>
        <p:nvSpPr>
          <p:cNvPr id="14" name="Ellipse 13">
            <a:extLst>
              <a:ext uri="{FF2B5EF4-FFF2-40B4-BE49-F238E27FC236}">
                <a16:creationId xmlns:a16="http://schemas.microsoft.com/office/drawing/2014/main" id="{D746872D-7DCC-C03F-0D10-D715C51A46CC}"/>
              </a:ext>
            </a:extLst>
          </p:cNvPr>
          <p:cNvSpPr/>
          <p:nvPr/>
        </p:nvSpPr>
        <p:spPr>
          <a:xfrm>
            <a:off x="1459043" y="2515213"/>
            <a:ext cx="958749" cy="911754"/>
          </a:xfrm>
          <a:prstGeom prst="ellipse">
            <a:avLst/>
          </a:prstGeom>
          <a:solidFill>
            <a:schemeClr val="bg1"/>
          </a:solidFill>
          <a:ln w="28575">
            <a:solidFill>
              <a:srgbClr val="004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AC672A35-28EE-C55B-0D19-788DE846B2E3}"/>
              </a:ext>
            </a:extLst>
          </p:cNvPr>
          <p:cNvSpPr/>
          <p:nvPr/>
        </p:nvSpPr>
        <p:spPr>
          <a:xfrm>
            <a:off x="1455381" y="3741113"/>
            <a:ext cx="958749" cy="911754"/>
          </a:xfrm>
          <a:prstGeom prst="ellipse">
            <a:avLst/>
          </a:prstGeom>
          <a:solidFill>
            <a:schemeClr val="bg1"/>
          </a:solidFill>
          <a:ln w="28575">
            <a:solidFill>
              <a:srgbClr val="004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Grafik 17" descr="Daumen-hoch-Zeichen">
            <a:extLst>
              <a:ext uri="{FF2B5EF4-FFF2-40B4-BE49-F238E27FC236}">
                <a16:creationId xmlns:a16="http://schemas.microsoft.com/office/drawing/2014/main" id="{190430DB-6D86-8CC8-A023-4CEC61F01C3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9326" y="1466932"/>
            <a:ext cx="709408" cy="733377"/>
          </a:xfrm>
          <a:prstGeom prst="rect">
            <a:avLst/>
          </a:prstGeom>
        </p:spPr>
      </p:pic>
      <p:pic>
        <p:nvPicPr>
          <p:cNvPr id="21" name="Grafik 20" descr="Daumen-hoch-Zeichen">
            <a:extLst>
              <a:ext uri="{FF2B5EF4-FFF2-40B4-BE49-F238E27FC236}">
                <a16:creationId xmlns:a16="http://schemas.microsoft.com/office/drawing/2014/main" id="{22B23C22-8D07-65C2-9001-8745E5009FF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1999" y="4957560"/>
            <a:ext cx="709408" cy="733377"/>
          </a:xfrm>
          <a:prstGeom prst="rect">
            <a:avLst/>
          </a:prstGeom>
        </p:spPr>
      </p:pic>
      <p:sp>
        <p:nvSpPr>
          <p:cNvPr id="22" name="Rechteck: eine Ecke abgerundet 21">
            <a:extLst>
              <a:ext uri="{FF2B5EF4-FFF2-40B4-BE49-F238E27FC236}">
                <a16:creationId xmlns:a16="http://schemas.microsoft.com/office/drawing/2014/main" id="{86B8DAC2-ED1B-E969-CC19-FB59556CAEDF}"/>
              </a:ext>
            </a:extLst>
          </p:cNvPr>
          <p:cNvSpPr/>
          <p:nvPr/>
        </p:nvSpPr>
        <p:spPr>
          <a:xfrm>
            <a:off x="1496454" y="4989788"/>
            <a:ext cx="4144895" cy="701149"/>
          </a:xfrm>
          <a:prstGeom prst="round1Rect">
            <a:avLst/>
          </a:prstGeom>
          <a:solidFill>
            <a:srgbClr val="A6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spcBef>
                <a:spcPts val="600"/>
              </a:spcBef>
              <a:buClr>
                <a:schemeClr val="bg1"/>
              </a:buClr>
            </a:pPr>
            <a:r>
              <a:rPr lang="de-DE" dirty="0">
                <a:solidFill>
                  <a:schemeClr val="bg1"/>
                </a:solidFill>
              </a:rPr>
              <a:t>    </a:t>
            </a:r>
            <a:r>
              <a:rPr lang="de-DE" dirty="0">
                <a:solidFill>
                  <a:schemeClr val="tx1"/>
                </a:solidFill>
              </a:rPr>
              <a:t>Kindergeldfinanziert</a:t>
            </a:r>
          </a:p>
        </p:txBody>
      </p:sp>
      <p:sp>
        <p:nvSpPr>
          <p:cNvPr id="19" name="Ellipse 18">
            <a:extLst>
              <a:ext uri="{FF2B5EF4-FFF2-40B4-BE49-F238E27FC236}">
                <a16:creationId xmlns:a16="http://schemas.microsoft.com/office/drawing/2014/main" id="{57654A62-7210-26CB-2217-446D86B49F96}"/>
              </a:ext>
            </a:extLst>
          </p:cNvPr>
          <p:cNvSpPr/>
          <p:nvPr/>
        </p:nvSpPr>
        <p:spPr>
          <a:xfrm>
            <a:off x="716575" y="4895707"/>
            <a:ext cx="958749" cy="911754"/>
          </a:xfrm>
          <a:prstGeom prst="ellipse">
            <a:avLst/>
          </a:prstGeom>
          <a:solidFill>
            <a:schemeClr val="bg1"/>
          </a:solidFill>
          <a:ln w="28575">
            <a:solidFill>
              <a:srgbClr val="004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21F7C799-C765-CE27-35F0-97E12737D1F0}"/>
              </a:ext>
            </a:extLst>
          </p:cNvPr>
          <p:cNvSpPr/>
          <p:nvPr/>
        </p:nvSpPr>
        <p:spPr>
          <a:xfrm>
            <a:off x="719464" y="1446251"/>
            <a:ext cx="958749" cy="911754"/>
          </a:xfrm>
          <a:prstGeom prst="ellipse">
            <a:avLst/>
          </a:prstGeom>
          <a:solidFill>
            <a:schemeClr val="bg1"/>
          </a:solidFill>
          <a:ln w="28575">
            <a:solidFill>
              <a:srgbClr val="004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a:extLst>
              <a:ext uri="{FF2B5EF4-FFF2-40B4-BE49-F238E27FC236}">
                <a16:creationId xmlns:a16="http://schemas.microsoft.com/office/drawing/2014/main" id="{449E50C0-1A0B-AE49-BC2F-992D279B87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0729" y="1562662"/>
            <a:ext cx="668905" cy="668905"/>
          </a:xfrm>
          <a:prstGeom prst="rect">
            <a:avLst/>
          </a:prstGeom>
        </p:spPr>
      </p:pic>
      <p:pic>
        <p:nvPicPr>
          <p:cNvPr id="27" name="Grafik 26">
            <a:extLst>
              <a:ext uri="{FF2B5EF4-FFF2-40B4-BE49-F238E27FC236}">
                <a16:creationId xmlns:a16="http://schemas.microsoft.com/office/drawing/2014/main" id="{518E0750-976C-0D2E-6945-28ED71EBC1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0302" y="2623042"/>
            <a:ext cx="668905" cy="668905"/>
          </a:xfrm>
          <a:prstGeom prst="rect">
            <a:avLst/>
          </a:prstGeom>
        </p:spPr>
      </p:pic>
      <p:pic>
        <p:nvPicPr>
          <p:cNvPr id="30" name="Grafik 29">
            <a:extLst>
              <a:ext uri="{FF2B5EF4-FFF2-40B4-BE49-F238E27FC236}">
                <a16:creationId xmlns:a16="http://schemas.microsoft.com/office/drawing/2014/main" id="{7C666F9A-10F2-9F23-0BF8-90DE5751DF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0302" y="3862537"/>
            <a:ext cx="668905" cy="668905"/>
          </a:xfrm>
          <a:prstGeom prst="rect">
            <a:avLst/>
          </a:prstGeom>
        </p:spPr>
      </p:pic>
      <p:pic>
        <p:nvPicPr>
          <p:cNvPr id="31" name="Grafik 30">
            <a:extLst>
              <a:ext uri="{FF2B5EF4-FFF2-40B4-BE49-F238E27FC236}">
                <a16:creationId xmlns:a16="http://schemas.microsoft.com/office/drawing/2014/main" id="{18D6B7FD-AAF2-1490-512B-9EADB9A527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0729" y="5004125"/>
            <a:ext cx="668905" cy="668905"/>
          </a:xfrm>
          <a:prstGeom prst="rect">
            <a:avLst/>
          </a:prstGeom>
        </p:spPr>
      </p:pic>
      <p:pic>
        <p:nvPicPr>
          <p:cNvPr id="23" name="Grafik 22">
            <a:extLst>
              <a:ext uri="{FF2B5EF4-FFF2-40B4-BE49-F238E27FC236}">
                <a16:creationId xmlns:a16="http://schemas.microsoft.com/office/drawing/2014/main" id="{7668B83C-BFF7-D4CF-9B83-9E4A71FBB67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207941" y="214676"/>
            <a:ext cx="6107569" cy="4974422"/>
          </a:xfrm>
          <a:prstGeom prst="rect">
            <a:avLst/>
          </a:prstGeom>
        </p:spPr>
      </p:pic>
    </p:spTree>
    <p:extLst>
      <p:ext uri="{BB962C8B-B14F-4D97-AF65-F5344CB8AC3E}">
        <p14:creationId xmlns:p14="http://schemas.microsoft.com/office/powerpoint/2010/main" val="335306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A4519484-DC22-A8FE-68C5-92ED7CD7D03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2616" y="1244123"/>
            <a:ext cx="7752341" cy="2956707"/>
          </a:xfrm>
          <a:prstGeom prst="rect">
            <a:avLst/>
          </a:prstGeom>
        </p:spPr>
      </p:pic>
      <p:sp>
        <p:nvSpPr>
          <p:cNvPr id="3" name="Fußzeilenplatzhalter 2">
            <a:extLst>
              <a:ext uri="{FF2B5EF4-FFF2-40B4-BE49-F238E27FC236}">
                <a16:creationId xmlns:a16="http://schemas.microsoft.com/office/drawing/2014/main" id="{942CE962-D118-5BE3-16F5-812EE84E5320}"/>
              </a:ext>
            </a:extLst>
          </p:cNvPr>
          <p:cNvSpPr>
            <a:spLocks noGrp="1"/>
          </p:cNvSpPr>
          <p:nvPr>
            <p:ph type="ftr" sz="quarter" idx="10"/>
          </p:nvPr>
        </p:nvSpPr>
        <p:spPr/>
        <p:txBody>
          <a:bodyPr/>
          <a:lstStyle/>
          <a:p>
            <a:r>
              <a:rPr lang="de-DE"/>
              <a:t>Alte Leipziger Leben / Veranstaltung 2026</a:t>
            </a:r>
            <a:endParaRPr lang="de-DE" dirty="0"/>
          </a:p>
        </p:txBody>
      </p:sp>
      <p:sp>
        <p:nvSpPr>
          <p:cNvPr id="4" name="Foliennummernplatzhalter 3">
            <a:extLst>
              <a:ext uri="{FF2B5EF4-FFF2-40B4-BE49-F238E27FC236}">
                <a16:creationId xmlns:a16="http://schemas.microsoft.com/office/drawing/2014/main" id="{BBD4D40D-7AE3-E6B4-DF18-F836C099F2BD}"/>
              </a:ext>
            </a:extLst>
          </p:cNvPr>
          <p:cNvSpPr>
            <a:spLocks noGrp="1"/>
          </p:cNvSpPr>
          <p:nvPr>
            <p:ph type="sldNum" sz="quarter" idx="11"/>
          </p:nvPr>
        </p:nvSpPr>
        <p:spPr/>
        <p:txBody>
          <a:bodyPr/>
          <a:lstStyle/>
          <a:p>
            <a:fld id="{27B5B4E9-0313-4949-9CA1-0E585048ABAC}" type="slidenum">
              <a:rPr lang="de-DE" smtClean="0"/>
              <a:pPr/>
              <a:t>15</a:t>
            </a:fld>
            <a:endParaRPr lang="de-DE" dirty="0"/>
          </a:p>
        </p:txBody>
      </p:sp>
      <p:sp>
        <p:nvSpPr>
          <p:cNvPr id="5" name="Titel 4">
            <a:extLst>
              <a:ext uri="{FF2B5EF4-FFF2-40B4-BE49-F238E27FC236}">
                <a16:creationId xmlns:a16="http://schemas.microsoft.com/office/drawing/2014/main" id="{29E6D8C0-85D5-5F48-58EA-DC61AEEF2305}"/>
              </a:ext>
            </a:extLst>
          </p:cNvPr>
          <p:cNvSpPr>
            <a:spLocks noGrp="1"/>
          </p:cNvSpPr>
          <p:nvPr>
            <p:ph type="title"/>
          </p:nvPr>
        </p:nvSpPr>
        <p:spPr/>
        <p:txBody>
          <a:bodyPr/>
          <a:lstStyle/>
          <a:p>
            <a:r>
              <a:rPr lang="de-DE" dirty="0"/>
              <a:t>Umsetzung in E@SY WEB </a:t>
            </a:r>
          </a:p>
        </p:txBody>
      </p:sp>
      <p:pic>
        <p:nvPicPr>
          <p:cNvPr id="9" name="Grafik 8">
            <a:extLst>
              <a:ext uri="{FF2B5EF4-FFF2-40B4-BE49-F238E27FC236}">
                <a16:creationId xmlns:a16="http://schemas.microsoft.com/office/drawing/2014/main" id="{163B9914-9262-F691-B82F-EC3595E32C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775" y="4385963"/>
            <a:ext cx="6407480" cy="1227914"/>
          </a:xfrm>
          <a:prstGeom prst="rect">
            <a:avLst/>
          </a:prstGeom>
        </p:spPr>
      </p:pic>
      <p:grpSp>
        <p:nvGrpSpPr>
          <p:cNvPr id="2" name="Gruppieren 1">
            <a:extLst>
              <a:ext uri="{FF2B5EF4-FFF2-40B4-BE49-F238E27FC236}">
                <a16:creationId xmlns:a16="http://schemas.microsoft.com/office/drawing/2014/main" id="{C798DACD-8DA2-3CC6-2C71-11E6AB549ECF}"/>
              </a:ext>
            </a:extLst>
          </p:cNvPr>
          <p:cNvGrpSpPr/>
          <p:nvPr/>
        </p:nvGrpSpPr>
        <p:grpSpPr>
          <a:xfrm rot="10800000">
            <a:off x="7968208" y="3645024"/>
            <a:ext cx="2520280" cy="1691380"/>
            <a:chOff x="5645307" y="71478"/>
            <a:chExt cx="1195637" cy="739662"/>
          </a:xfrm>
        </p:grpSpPr>
        <p:pic>
          <p:nvPicPr>
            <p:cNvPr id="7" name="Grafik 6">
              <a:extLst>
                <a:ext uri="{FF2B5EF4-FFF2-40B4-BE49-F238E27FC236}">
                  <a16:creationId xmlns:a16="http://schemas.microsoft.com/office/drawing/2014/main" id="{128A24B7-CF86-81A0-7E43-AB2AF2CCE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5307" y="71478"/>
              <a:ext cx="1195637" cy="739662"/>
            </a:xfrm>
            <a:prstGeom prst="rect">
              <a:avLst/>
            </a:prstGeom>
          </p:spPr>
        </p:pic>
        <p:pic>
          <p:nvPicPr>
            <p:cNvPr id="10" name="Grafik 9">
              <a:extLst>
                <a:ext uri="{FF2B5EF4-FFF2-40B4-BE49-F238E27FC236}">
                  <a16:creationId xmlns:a16="http://schemas.microsoft.com/office/drawing/2014/main" id="{E99277C2-77DD-7A2F-F0FE-CED94E7CA5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2877" y="115820"/>
              <a:ext cx="1058633" cy="647321"/>
            </a:xfrm>
            <a:prstGeom prst="rect">
              <a:avLst/>
            </a:prstGeom>
          </p:spPr>
        </p:pic>
        <p:sp>
          <p:nvSpPr>
            <p:cNvPr id="11" name="Textfeld 10">
              <a:extLst>
                <a:ext uri="{FF2B5EF4-FFF2-40B4-BE49-F238E27FC236}">
                  <a16:creationId xmlns:a16="http://schemas.microsoft.com/office/drawing/2014/main" id="{5B11BE80-3201-7C92-99C0-3C925E4C1980}"/>
                </a:ext>
              </a:extLst>
            </p:cNvPr>
            <p:cNvSpPr txBox="1"/>
            <p:nvPr/>
          </p:nvSpPr>
          <p:spPr>
            <a:xfrm rot="10800000">
              <a:off x="5701635" y="274931"/>
              <a:ext cx="1101117" cy="337310"/>
            </a:xfrm>
            <a:prstGeom prst="rect">
              <a:avLst/>
            </a:prstGeom>
            <a:noFill/>
          </p:spPr>
          <p:txBody>
            <a:bodyPr wrap="square">
              <a:spAutoFit/>
            </a:bodyPr>
            <a:lstStyle/>
            <a:p>
              <a:pPr algn="ctr" defTabSz="914377">
                <a:lnSpc>
                  <a:spcPct val="100000"/>
                </a:lnSpc>
              </a:pPr>
              <a:r>
                <a:rPr lang="de-DE" altLang="de-DE" sz="2000" b="1" dirty="0">
                  <a:solidFill>
                    <a:srgbClr val="000000"/>
                  </a:solidFill>
                </a:rPr>
                <a:t>Ab sofort</a:t>
              </a:r>
            </a:p>
            <a:p>
              <a:pPr algn="ctr" defTabSz="914377">
                <a:lnSpc>
                  <a:spcPct val="100000"/>
                </a:lnSpc>
              </a:pPr>
              <a:r>
                <a:rPr lang="de-DE" altLang="de-DE" sz="2000" b="1" dirty="0">
                  <a:solidFill>
                    <a:srgbClr val="000000"/>
                  </a:solidFill>
                </a:rPr>
                <a:t>in E@SY WEB!</a:t>
              </a:r>
              <a:endParaRPr lang="de-DE" sz="2000" b="1" dirty="0">
                <a:solidFill>
                  <a:srgbClr val="000000"/>
                </a:solidFill>
              </a:endParaRPr>
            </a:p>
          </p:txBody>
        </p:sp>
      </p:grpSp>
    </p:spTree>
    <p:extLst>
      <p:ext uri="{BB962C8B-B14F-4D97-AF65-F5344CB8AC3E}">
        <p14:creationId xmlns:p14="http://schemas.microsoft.com/office/powerpoint/2010/main" val="40055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CDBD51B-B24B-5CD1-8E4A-9883235CCC98}"/>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platzhalter 5">
            <a:extLst>
              <a:ext uri="{FF2B5EF4-FFF2-40B4-BE49-F238E27FC236}">
                <a16:creationId xmlns:a16="http://schemas.microsoft.com/office/drawing/2014/main" id="{1116850A-0BDE-68F2-7EA1-7A9FE5AA5B27}"/>
              </a:ext>
            </a:extLst>
          </p:cNvPr>
          <p:cNvSpPr txBox="1">
            <a:spLocks/>
          </p:cNvSpPr>
          <p:nvPr/>
        </p:nvSpPr>
        <p:spPr>
          <a:xfrm>
            <a:off x="-9581" y="-7200"/>
            <a:ext cx="10774800" cy="925200"/>
          </a:xfrm>
          <a:prstGeom prst="rect">
            <a:avLst/>
          </a:prstGeom>
          <a:blipFill>
            <a:blip r:embed="rId3"/>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15" name="Textplatzhalter 5">
            <a:extLst>
              <a:ext uri="{FF2B5EF4-FFF2-40B4-BE49-F238E27FC236}">
                <a16:creationId xmlns:a16="http://schemas.microsoft.com/office/drawing/2014/main" id="{5D9CF376-29AC-BEEA-3FDE-2AD231BB392B}"/>
              </a:ext>
            </a:extLst>
          </p:cNvPr>
          <p:cNvSpPr txBox="1">
            <a:spLocks noChangeAspect="1"/>
          </p:cNvSpPr>
          <p:nvPr/>
        </p:nvSpPr>
        <p:spPr>
          <a:xfrm>
            <a:off x="10668019" y="5944819"/>
            <a:ext cx="1533600" cy="925200"/>
          </a:xfrm>
          <a:prstGeom prst="rect">
            <a:avLst/>
          </a:prstGeom>
          <a:blipFill>
            <a:blip r:embed="rId4"/>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pic>
        <p:nvPicPr>
          <p:cNvPr id="7" name="Grafik 6">
            <a:extLst>
              <a:ext uri="{FF2B5EF4-FFF2-40B4-BE49-F238E27FC236}">
                <a16:creationId xmlns:a16="http://schemas.microsoft.com/office/drawing/2014/main" id="{F3A068E7-285C-3717-B864-4956D2BAB1E4}"/>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tretch>
            <a:fillRect/>
          </a:stretch>
        </p:blipFill>
        <p:spPr>
          <a:xfrm>
            <a:off x="1141448" y="3825729"/>
            <a:ext cx="3625286" cy="2586263"/>
          </a:xfrm>
          <a:prstGeom prst="rect">
            <a:avLst/>
          </a:prstGeom>
        </p:spPr>
      </p:pic>
      <p:sp>
        <p:nvSpPr>
          <p:cNvPr id="5" name="Titel 4">
            <a:extLst>
              <a:ext uri="{FF2B5EF4-FFF2-40B4-BE49-F238E27FC236}">
                <a16:creationId xmlns:a16="http://schemas.microsoft.com/office/drawing/2014/main" id="{241FF41B-E451-CFA0-5E36-45F400ABA527}"/>
              </a:ext>
            </a:extLst>
          </p:cNvPr>
          <p:cNvSpPr>
            <a:spLocks noGrp="1"/>
          </p:cNvSpPr>
          <p:nvPr>
            <p:ph type="title"/>
          </p:nvPr>
        </p:nvSpPr>
        <p:spPr/>
        <p:txBody>
          <a:bodyPr/>
          <a:lstStyle/>
          <a:p>
            <a:r>
              <a:rPr lang="de-DE" dirty="0"/>
              <a:t>Für raffinierte Spielzüge  </a:t>
            </a:r>
          </a:p>
        </p:txBody>
      </p:sp>
      <p:pic>
        <p:nvPicPr>
          <p:cNvPr id="11" name="Grafik 10">
            <a:extLst>
              <a:ext uri="{FF2B5EF4-FFF2-40B4-BE49-F238E27FC236}">
                <a16:creationId xmlns:a16="http://schemas.microsoft.com/office/drawing/2014/main" id="{7FFD70A1-F84F-47B1-B73D-8D62EF48E6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7133" y="1084405"/>
            <a:ext cx="2335068" cy="3302012"/>
          </a:xfrm>
          <a:prstGeom prst="rect">
            <a:avLst/>
          </a:prstGeom>
          <a:ln>
            <a:solidFill>
              <a:schemeClr val="bg2">
                <a:lumMod val="75000"/>
              </a:schemeClr>
            </a:solidFill>
          </a:ln>
        </p:spPr>
      </p:pic>
      <p:pic>
        <p:nvPicPr>
          <p:cNvPr id="18" name="Grafik 17">
            <a:extLst>
              <a:ext uri="{FF2B5EF4-FFF2-40B4-BE49-F238E27FC236}">
                <a16:creationId xmlns:a16="http://schemas.microsoft.com/office/drawing/2014/main" id="{04A02CE7-CD7E-A9CF-094F-F2F70B8458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8721" y="1084405"/>
            <a:ext cx="3727789" cy="2644401"/>
          </a:xfrm>
          <a:prstGeom prst="rect">
            <a:avLst/>
          </a:prstGeom>
        </p:spPr>
      </p:pic>
      <p:pic>
        <p:nvPicPr>
          <p:cNvPr id="9" name="Grafik 8">
            <a:extLst>
              <a:ext uri="{FF2B5EF4-FFF2-40B4-BE49-F238E27FC236}">
                <a16:creationId xmlns:a16="http://schemas.microsoft.com/office/drawing/2014/main" id="{9DC9C88E-A56C-F271-D5CF-E878FBFA33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9149" y="5946048"/>
            <a:ext cx="1533144" cy="923544"/>
          </a:xfrm>
          <a:prstGeom prst="rect">
            <a:avLst/>
          </a:prstGeom>
        </p:spPr>
      </p:pic>
      <p:pic>
        <p:nvPicPr>
          <p:cNvPr id="8" name="Grafik 7">
            <a:extLst>
              <a:ext uri="{FF2B5EF4-FFF2-40B4-BE49-F238E27FC236}">
                <a16:creationId xmlns:a16="http://schemas.microsoft.com/office/drawing/2014/main" id="{3C3673A6-7EF3-454F-50B0-A2780BF641B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8312824" y="2347756"/>
            <a:ext cx="3520097" cy="2378201"/>
          </a:xfrm>
          <a:prstGeom prst="rect">
            <a:avLst/>
          </a:prstGeom>
        </p:spPr>
      </p:pic>
      <p:grpSp>
        <p:nvGrpSpPr>
          <p:cNvPr id="10" name="Gruppieren 9">
            <a:extLst>
              <a:ext uri="{FF2B5EF4-FFF2-40B4-BE49-F238E27FC236}">
                <a16:creationId xmlns:a16="http://schemas.microsoft.com/office/drawing/2014/main" id="{2A061F73-D874-488B-9432-1D5F621184B2}"/>
              </a:ext>
            </a:extLst>
          </p:cNvPr>
          <p:cNvGrpSpPr/>
          <p:nvPr/>
        </p:nvGrpSpPr>
        <p:grpSpPr>
          <a:xfrm>
            <a:off x="9821003" y="3284984"/>
            <a:ext cx="642616" cy="642616"/>
            <a:chOff x="5189328" y="2522328"/>
            <a:chExt cx="1813349" cy="1813349"/>
          </a:xfrm>
        </p:grpSpPr>
        <p:sp>
          <p:nvSpPr>
            <p:cNvPr id="12" name="Ellipse 11">
              <a:extLst>
                <a:ext uri="{FF2B5EF4-FFF2-40B4-BE49-F238E27FC236}">
                  <a16:creationId xmlns:a16="http://schemas.microsoft.com/office/drawing/2014/main" id="{4F6C3F28-F0E5-EE06-8EAB-2BB66D7787A3}"/>
                </a:ext>
              </a:extLst>
            </p:cNvPr>
            <p:cNvSpPr/>
            <p:nvPr/>
          </p:nvSpPr>
          <p:spPr>
            <a:xfrm flipH="1">
              <a:off x="5189328" y="2522328"/>
              <a:ext cx="1813349" cy="1813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u="sng" dirty="0"/>
            </a:p>
          </p:txBody>
        </p:sp>
        <p:sp>
          <p:nvSpPr>
            <p:cNvPr id="13" name="Ellipse 12">
              <a:extLst>
                <a:ext uri="{FF2B5EF4-FFF2-40B4-BE49-F238E27FC236}">
                  <a16:creationId xmlns:a16="http://schemas.microsoft.com/office/drawing/2014/main" id="{2F5AAFB6-EB1A-1EF5-D443-36B9432E3A94}"/>
                </a:ext>
              </a:extLst>
            </p:cNvPr>
            <p:cNvSpPr/>
            <p:nvPr/>
          </p:nvSpPr>
          <p:spPr>
            <a:xfrm>
              <a:off x="5250000" y="2583000"/>
              <a:ext cx="1692000" cy="1692000"/>
            </a:xfrm>
            <a:prstGeom prst="ellipse">
              <a:avLst/>
            </a:prstGeom>
            <a:solidFill>
              <a:srgbClr val="BE0D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u="sng" dirty="0"/>
            </a:p>
          </p:txBody>
        </p:sp>
        <p:sp>
          <p:nvSpPr>
            <p:cNvPr id="14" name="Gleichschenkliges Dreieck 13">
              <a:extLst>
                <a:ext uri="{FF2B5EF4-FFF2-40B4-BE49-F238E27FC236}">
                  <a16:creationId xmlns:a16="http://schemas.microsoft.com/office/drawing/2014/main" id="{B48B1E5E-3F76-8A9C-289E-4FE22E74F559}"/>
                </a:ext>
              </a:extLst>
            </p:cNvPr>
            <p:cNvSpPr/>
            <p:nvPr/>
          </p:nvSpPr>
          <p:spPr>
            <a:xfrm rot="5400000">
              <a:off x="5686288" y="2986067"/>
              <a:ext cx="960122" cy="894478"/>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u="sng" dirty="0"/>
            </a:p>
          </p:txBody>
        </p:sp>
      </p:grpSp>
      <p:pic>
        <p:nvPicPr>
          <p:cNvPr id="6" name="Grafik 5">
            <a:extLst>
              <a:ext uri="{FF2B5EF4-FFF2-40B4-BE49-F238E27FC236}">
                <a16:creationId xmlns:a16="http://schemas.microsoft.com/office/drawing/2014/main" id="{FC90B116-60F2-B0DC-2468-6780A45F0FF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04689" y="3216329"/>
            <a:ext cx="2248525" cy="3198676"/>
          </a:xfrm>
          <a:prstGeom prst="rect">
            <a:avLst/>
          </a:prstGeom>
        </p:spPr>
      </p:pic>
      <p:sp>
        <p:nvSpPr>
          <p:cNvPr id="2" name="Textfeld 1">
            <a:extLst>
              <a:ext uri="{FF2B5EF4-FFF2-40B4-BE49-F238E27FC236}">
                <a16:creationId xmlns:a16="http://schemas.microsoft.com/office/drawing/2014/main" id="{32B956F0-978C-E950-481C-CD9CF6C10632}"/>
              </a:ext>
            </a:extLst>
          </p:cNvPr>
          <p:cNvSpPr txBox="1"/>
          <p:nvPr/>
        </p:nvSpPr>
        <p:spPr>
          <a:xfrm>
            <a:off x="10022713" y="3555606"/>
            <a:ext cx="419403" cy="380684"/>
          </a:xfrm>
          <a:prstGeom prst="rect">
            <a:avLst/>
          </a:prstGeom>
          <a:noFill/>
        </p:spPr>
        <p:txBody>
          <a:bodyPr wrap="square" lIns="0" tIns="0" rIns="0" bIns="0" rtlCol="0">
            <a:noAutofit/>
          </a:bodyPr>
          <a:lstStyle/>
          <a:p>
            <a:pPr>
              <a:lnSpc>
                <a:spcPct val="90000"/>
              </a:lnSpc>
              <a:spcBef>
                <a:spcPts val="1000"/>
              </a:spcBef>
            </a:pPr>
            <a:r>
              <a:rPr lang="de-DE" sz="800" dirty="0">
                <a:solidFill>
                  <a:schemeClr val="bg1"/>
                </a:solidFill>
                <a:hlinkClick r:id="rId11">
                  <a:extLst>
                    <a:ext uri="{A12FA001-AC4F-418D-AE19-62706E023703}">
                      <ahyp:hlinkClr xmlns:ahyp="http://schemas.microsoft.com/office/drawing/2018/hyperlinkcolor" val="tx"/>
                    </a:ext>
                  </a:extLst>
                </a:hlinkClick>
              </a:rPr>
              <a:t>Film </a:t>
            </a:r>
            <a:endParaRPr lang="de-DE" sz="800" dirty="0">
              <a:solidFill>
                <a:schemeClr val="bg1"/>
              </a:solidFill>
            </a:endParaRPr>
          </a:p>
        </p:txBody>
      </p:sp>
    </p:spTree>
    <p:extLst>
      <p:ext uri="{BB962C8B-B14F-4D97-AF65-F5344CB8AC3E}">
        <p14:creationId xmlns:p14="http://schemas.microsoft.com/office/powerpoint/2010/main" val="25221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C6F25CA6-3549-BA85-7847-4AC3159D53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226018" cy="6858000"/>
          </a:xfrm>
          <a:prstGeom prst="rect">
            <a:avLst/>
          </a:prstGeom>
        </p:spPr>
      </p:pic>
      <p:pic>
        <p:nvPicPr>
          <p:cNvPr id="9" name="Grafik 8">
            <a:extLst>
              <a:ext uri="{FF2B5EF4-FFF2-40B4-BE49-F238E27FC236}">
                <a16:creationId xmlns:a16="http://schemas.microsoft.com/office/drawing/2014/main" id="{32138E0B-28A5-566C-0875-ECD7DDCEFF59}"/>
              </a:ext>
            </a:extLst>
          </p:cNvPr>
          <p:cNvPicPr>
            <a:picLocks noChangeAspect="1"/>
          </p:cNvPicPr>
          <p:nvPr/>
        </p:nvPicPr>
        <p:blipFill>
          <a:blip r:embed="rId4">
            <a:extLst>
              <a:ext uri="{96DAC541-7B7A-43D3-8B79-37D633B846F1}">
                <asvg:svgBlip xmlns:asvg="http://schemas.microsoft.com/office/drawing/2016/SVG/main" r:embed="rId5"/>
              </a:ext>
            </a:extLst>
          </a:blip>
          <a:srcRect t="-4086"/>
          <a:stretch/>
        </p:blipFill>
        <p:spPr>
          <a:xfrm>
            <a:off x="0" y="1772817"/>
            <a:ext cx="4871864" cy="4680520"/>
          </a:xfrm>
          <a:prstGeom prst="rect">
            <a:avLst/>
          </a:prstGeom>
        </p:spPr>
      </p:pic>
      <p:sp>
        <p:nvSpPr>
          <p:cNvPr id="10" name="Titel 4">
            <a:extLst>
              <a:ext uri="{FF2B5EF4-FFF2-40B4-BE49-F238E27FC236}">
                <a16:creationId xmlns:a16="http://schemas.microsoft.com/office/drawing/2014/main" id="{9DFB270C-2B72-9A7A-3CB0-1DA6AC3F8EA9}"/>
              </a:ext>
            </a:extLst>
          </p:cNvPr>
          <p:cNvSpPr txBox="1">
            <a:spLocks/>
          </p:cNvSpPr>
          <p:nvPr/>
        </p:nvSpPr>
        <p:spPr>
          <a:xfrm>
            <a:off x="401442" y="3501208"/>
            <a:ext cx="3745700" cy="1800000"/>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sz="3200" b="1" dirty="0">
                <a:latin typeface="Ubuntu Light" panose="020B0304030602030204" pitchFamily="34" charset="0"/>
              </a:rPr>
              <a:t>Finanzielle Freiheit und Sicherheit von Anfang an.</a:t>
            </a:r>
          </a:p>
          <a:p>
            <a:br>
              <a:rPr lang="de-DE" sz="1050" dirty="0"/>
            </a:br>
            <a:endParaRPr lang="de-DE" sz="1800" dirty="0"/>
          </a:p>
        </p:txBody>
      </p:sp>
      <p:pic>
        <p:nvPicPr>
          <p:cNvPr id="15" name="Grafik 14">
            <a:extLst>
              <a:ext uri="{FF2B5EF4-FFF2-40B4-BE49-F238E27FC236}">
                <a16:creationId xmlns:a16="http://schemas.microsoft.com/office/drawing/2014/main" id="{50760F24-0BD5-9874-E2C2-17A72F5869E3}"/>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5551" b="84747" l="27254" r="55134">
                        <a14:foregroundMark x1="38314" y1="15699" x2="34265" y2="25074"/>
                        <a14:foregroundMark x1="34265" y1="25074" x2="34474" y2="28423"/>
                        <a14:foregroundMark x1="28923" y1="27902" x2="29215" y2="37574"/>
                        <a14:foregroundMark x1="29215" y1="37574" x2="29257" y2="37649"/>
                        <a14:foregroundMark x1="29257" y1="41741" x2="28756" y2="33705"/>
                        <a14:foregroundMark x1="27462" y1="30878" x2="27295" y2="29762"/>
                        <a14:foregroundMark x1="35518" y1="60119" x2="31636" y2="69494"/>
                        <a14:foregroundMark x1="31636" y1="69494" x2="31636" y2="69494"/>
                        <a14:foregroundMark x1="28965" y1="82961" x2="30718" y2="79167"/>
                        <a14:foregroundMark x1="28381" y1="84821" x2="27504" y2="81696"/>
                        <a14:foregroundMark x1="33097" y1="23289" x2="34808" y2="16295"/>
                        <a14:foregroundMark x1="34808" y1="16295" x2="36352" y2="15551"/>
                        <a14:foregroundMark x1="36436" y1="67113" x2="35684" y2="66295"/>
                      </a14:backgroundRemoval>
                    </a14:imgEffect>
                  </a14:imgLayer>
                </a14:imgProps>
              </a:ext>
              <a:ext uri="{28A0092B-C50C-407E-A947-70E740481C1C}">
                <a14:useLocalDpi xmlns:a14="http://schemas.microsoft.com/office/drawing/2010/main"/>
              </a:ext>
            </a:extLst>
          </a:blip>
          <a:srcRect l="25788" t="12453" r="41474" b="12238"/>
          <a:stretch/>
        </p:blipFill>
        <p:spPr>
          <a:xfrm>
            <a:off x="3503711" y="836712"/>
            <a:ext cx="4464497" cy="5760640"/>
          </a:xfrm>
          <a:prstGeom prst="rect">
            <a:avLst/>
          </a:prstGeom>
        </p:spPr>
      </p:pic>
      <p:sp>
        <p:nvSpPr>
          <p:cNvPr id="2" name="Textplatzhalter 5">
            <a:extLst>
              <a:ext uri="{FF2B5EF4-FFF2-40B4-BE49-F238E27FC236}">
                <a16:creationId xmlns:a16="http://schemas.microsoft.com/office/drawing/2014/main" id="{BA322446-46B2-D9BF-4B0B-7B2BE7FAD3D8}"/>
              </a:ext>
            </a:extLst>
          </p:cNvPr>
          <p:cNvSpPr txBox="1">
            <a:spLocks noChangeAspect="1"/>
          </p:cNvSpPr>
          <p:nvPr/>
        </p:nvSpPr>
        <p:spPr>
          <a:xfrm>
            <a:off x="10668019" y="5944819"/>
            <a:ext cx="1533600" cy="925200"/>
          </a:xfrm>
          <a:prstGeom prst="rect">
            <a:avLst/>
          </a:prstGeom>
          <a:blipFill>
            <a:blip r:embed="rId8"/>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Tree>
    <p:extLst>
      <p:ext uri="{BB962C8B-B14F-4D97-AF65-F5344CB8AC3E}">
        <p14:creationId xmlns:p14="http://schemas.microsoft.com/office/powerpoint/2010/main" val="235223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4EA0DDC-1C6B-4CBE-BB47-769FDEF1B029}"/>
              </a:ext>
            </a:extLst>
          </p:cNvPr>
          <p:cNvSpPr>
            <a:spLocks noGrp="1"/>
          </p:cNvSpPr>
          <p:nvPr>
            <p:ph type="ftr" sz="quarter" idx="11"/>
          </p:nvPr>
        </p:nvSpPr>
        <p:spPr/>
        <p:txBody>
          <a:bodyPr/>
          <a:lstStyle/>
          <a:p>
            <a:r>
              <a:rPr lang="de-DE"/>
              <a:t>Alte Leipziger Leben / Veranstaltung 2026</a:t>
            </a:r>
            <a:endParaRPr lang="de-DE" dirty="0"/>
          </a:p>
        </p:txBody>
      </p:sp>
      <p:sp>
        <p:nvSpPr>
          <p:cNvPr id="3" name="Foliennummernplatzhalter 2">
            <a:extLst>
              <a:ext uri="{FF2B5EF4-FFF2-40B4-BE49-F238E27FC236}">
                <a16:creationId xmlns:a16="http://schemas.microsoft.com/office/drawing/2014/main" id="{B8683750-5593-473F-B4E7-85D456E0C8F9}"/>
              </a:ext>
            </a:extLst>
          </p:cNvPr>
          <p:cNvSpPr>
            <a:spLocks noGrp="1"/>
          </p:cNvSpPr>
          <p:nvPr>
            <p:ph type="sldNum" sz="quarter" idx="12"/>
          </p:nvPr>
        </p:nvSpPr>
        <p:spPr/>
        <p:txBody>
          <a:bodyPr/>
          <a:lstStyle/>
          <a:p>
            <a:fld id="{27B5B4E9-0313-4949-9CA1-0E585048ABAC}" type="slidenum">
              <a:rPr lang="de-DE" smtClean="0"/>
              <a:pPr/>
              <a:t>18</a:t>
            </a:fld>
            <a:endParaRPr lang="de-DE" dirty="0"/>
          </a:p>
        </p:txBody>
      </p:sp>
    </p:spTree>
    <p:extLst>
      <p:ext uri="{BB962C8B-B14F-4D97-AF65-F5344CB8AC3E}">
        <p14:creationId xmlns:p14="http://schemas.microsoft.com/office/powerpoint/2010/main" val="113535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CE97C-989D-C93A-8DDE-8A3CDC432FAD}"/>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B95AEED9-81DF-6A6B-7AC9-06C0A067ADA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0" y="-1"/>
            <a:ext cx="12205854" cy="6875865"/>
          </a:xfrm>
          <a:prstGeom prst="rect">
            <a:avLst/>
          </a:prstGeom>
        </p:spPr>
      </p:pic>
      <p:pic>
        <p:nvPicPr>
          <p:cNvPr id="2" name="Grafik 1">
            <a:extLst>
              <a:ext uri="{FF2B5EF4-FFF2-40B4-BE49-F238E27FC236}">
                <a16:creationId xmlns:a16="http://schemas.microsoft.com/office/drawing/2014/main" id="{4442A54E-7251-2955-186D-08BC0A77E14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762" t="10442" r="-1"/>
          <a:stretch/>
        </p:blipFill>
        <p:spPr>
          <a:xfrm>
            <a:off x="-3" y="-1"/>
            <a:ext cx="5375923" cy="3737439"/>
          </a:xfrm>
          <a:prstGeom prst="rect">
            <a:avLst/>
          </a:prstGeom>
        </p:spPr>
      </p:pic>
      <p:sp>
        <p:nvSpPr>
          <p:cNvPr id="11" name="Titel 4">
            <a:extLst>
              <a:ext uri="{FF2B5EF4-FFF2-40B4-BE49-F238E27FC236}">
                <a16:creationId xmlns:a16="http://schemas.microsoft.com/office/drawing/2014/main" id="{52648A64-C336-14CA-D4FC-0286218E3AD9}"/>
              </a:ext>
            </a:extLst>
          </p:cNvPr>
          <p:cNvSpPr>
            <a:spLocks noGrp="1"/>
          </p:cNvSpPr>
          <p:nvPr>
            <p:ph type="ctrTitle"/>
          </p:nvPr>
        </p:nvSpPr>
        <p:spPr>
          <a:xfrm>
            <a:off x="388631" y="683934"/>
            <a:ext cx="4267210" cy="1296144"/>
          </a:xfrm>
        </p:spPr>
        <p:txBody>
          <a:bodyPr/>
          <a:lstStyle/>
          <a:p>
            <a:r>
              <a:rPr lang="de-DE" sz="3200" b="1" dirty="0">
                <a:latin typeface="Ubuntu Light" panose="020B0304030602030204" pitchFamily="34" charset="0"/>
              </a:rPr>
              <a:t>Spielend ans Ziel – </a:t>
            </a:r>
            <a:br>
              <a:rPr lang="de-DE" sz="3200" b="1" dirty="0">
                <a:latin typeface="Ubuntu Light" panose="020B0304030602030204" pitchFamily="34" charset="0"/>
              </a:rPr>
            </a:br>
            <a:r>
              <a:rPr lang="de-DE" sz="3200" b="1" dirty="0">
                <a:latin typeface="Ubuntu Light" panose="020B0304030602030204" pitchFamily="34" charset="0"/>
              </a:rPr>
              <a:t>mit ALfonds</a:t>
            </a:r>
            <a:r>
              <a:rPr lang="de-DE" sz="3200" b="1" baseline="30000" dirty="0">
                <a:latin typeface="Ubuntu Light" panose="020B0304030602030204" pitchFamily="34" charset="0"/>
              </a:rPr>
              <a:t>young</a:t>
            </a:r>
            <a:r>
              <a:rPr lang="de-DE" sz="3200" b="1" dirty="0">
                <a:latin typeface="Ubuntu Light" panose="020B0304030602030204" pitchFamily="34" charset="0"/>
              </a:rPr>
              <a:t> </a:t>
            </a:r>
          </a:p>
        </p:txBody>
      </p:sp>
      <p:sp>
        <p:nvSpPr>
          <p:cNvPr id="12" name="Textplatzhalter 5">
            <a:extLst>
              <a:ext uri="{FF2B5EF4-FFF2-40B4-BE49-F238E27FC236}">
                <a16:creationId xmlns:a16="http://schemas.microsoft.com/office/drawing/2014/main" id="{EEB515B7-3CA3-DE18-B355-391F596CD4F8}"/>
              </a:ext>
            </a:extLst>
          </p:cNvPr>
          <p:cNvSpPr txBox="1">
            <a:spLocks noChangeAspect="1"/>
          </p:cNvSpPr>
          <p:nvPr/>
        </p:nvSpPr>
        <p:spPr>
          <a:xfrm>
            <a:off x="9182061" y="5939864"/>
            <a:ext cx="3023793" cy="936000"/>
          </a:xfrm>
          <a:prstGeom prst="rect">
            <a:avLst/>
          </a:prstGeom>
          <a:blipFill dpi="0" rotWithShape="1">
            <a:blip r:embed="rId6"/>
            <a:srcRect/>
            <a:stretch>
              <a:fillRect/>
            </a:stretch>
          </a:blipFill>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endParaRPr lang="de-DE" dirty="0"/>
          </a:p>
        </p:txBody>
      </p:sp>
      <p:sp>
        <p:nvSpPr>
          <p:cNvPr id="14" name="Textfeld 13">
            <a:extLst>
              <a:ext uri="{FF2B5EF4-FFF2-40B4-BE49-F238E27FC236}">
                <a16:creationId xmlns:a16="http://schemas.microsoft.com/office/drawing/2014/main" id="{14353B8E-BBF7-3784-D1F5-597B5A0FFBDD}"/>
              </a:ext>
            </a:extLst>
          </p:cNvPr>
          <p:cNvSpPr txBox="1"/>
          <p:nvPr/>
        </p:nvSpPr>
        <p:spPr>
          <a:xfrm>
            <a:off x="285473" y="2204864"/>
            <a:ext cx="610529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200" b="1" i="0" u="none" strike="noStrike" kern="1200" cap="none" spc="0" normalizeH="0" baseline="0" noProof="0" dirty="0">
                <a:ln>
                  <a:noFill/>
                </a:ln>
                <a:solidFill>
                  <a:srgbClr val="FFFFFF"/>
                </a:solidFill>
                <a:effectLst/>
                <a:uLnTx/>
                <a:uFillTx/>
                <a:latin typeface="Ubuntu"/>
                <a:ea typeface="+mn-ea"/>
                <a:cs typeface="+mn-cs"/>
              </a:rPr>
              <a:t>Hildegard Upgang, Referentin Fondsrenten</a:t>
            </a:r>
          </a:p>
        </p:txBody>
      </p:sp>
      <p:pic>
        <p:nvPicPr>
          <p:cNvPr id="6" name="Grafik 5">
            <a:extLst>
              <a:ext uri="{FF2B5EF4-FFF2-40B4-BE49-F238E27FC236}">
                <a16:creationId xmlns:a16="http://schemas.microsoft.com/office/drawing/2014/main" id="{D5A12693-6EEB-D844-6EF9-6257E67239B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flipH="1">
            <a:off x="3795140" y="1117124"/>
            <a:ext cx="1260762" cy="2103456"/>
          </a:xfrm>
          <a:prstGeom prst="rect">
            <a:avLst/>
          </a:prstGeom>
        </p:spPr>
      </p:pic>
      <p:sp>
        <p:nvSpPr>
          <p:cNvPr id="10" name="Untertitel 4">
            <a:extLst>
              <a:ext uri="{FF2B5EF4-FFF2-40B4-BE49-F238E27FC236}">
                <a16:creationId xmlns:a16="http://schemas.microsoft.com/office/drawing/2014/main" id="{C3DD4ECE-877F-E6E6-F361-546457F83044}"/>
              </a:ext>
            </a:extLst>
          </p:cNvPr>
          <p:cNvSpPr txBox="1">
            <a:spLocks/>
          </p:cNvSpPr>
          <p:nvPr/>
        </p:nvSpPr>
        <p:spPr>
          <a:xfrm>
            <a:off x="406083" y="118219"/>
            <a:ext cx="4680000" cy="21602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200" b="1" kern="1200" cap="all"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b="1" kern="1200" cap="all" baseline="0">
                <a:solidFill>
                  <a:schemeClr val="bg1"/>
                </a:solid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200" b="1" kern="1200" cap="all" baseline="0">
                <a:solidFill>
                  <a:schemeClr val="bg1"/>
                </a:solid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200" b="1" kern="1200" cap="all" baseline="0">
                <a:solidFill>
                  <a:schemeClr val="bg1"/>
                </a:solid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200" b="1" kern="1200" cap="all" baseline="0">
                <a:solidFill>
                  <a:schemeClr val="bg1"/>
                </a:solid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200" b="1" kern="1200" cap="all" baseline="0">
                <a:solidFill>
                  <a:schemeClr val="bg1"/>
                </a:solidFill>
                <a:latin typeface="+mn-lt"/>
                <a:ea typeface="+mn-ea"/>
                <a:cs typeface="+mn-cs"/>
              </a:defRPr>
            </a:lvl9pPr>
          </a:lstStyle>
          <a:p>
            <a:r>
              <a:rPr lang="de-DE"/>
              <a:t>Auftakt 2026</a:t>
            </a:r>
            <a:endParaRPr lang="de-DE" dirty="0"/>
          </a:p>
        </p:txBody>
      </p:sp>
    </p:spTree>
    <p:extLst>
      <p:ext uri="{BB962C8B-B14F-4D97-AF65-F5344CB8AC3E}">
        <p14:creationId xmlns:p14="http://schemas.microsoft.com/office/powerpoint/2010/main" val="85389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5407-D5B6-BABA-C8A5-1CE13FA7A855}"/>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662D6053-4C36-CBF5-FBC2-5E5F2E39553B}"/>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D1245982-B84D-5A8C-D379-4E117F778CD1}"/>
              </a:ext>
            </a:extLst>
          </p:cNvPr>
          <p:cNvPicPr>
            <a:picLocks noChangeAspect="1"/>
          </p:cNvPicPr>
          <p:nvPr/>
        </p:nvPicPr>
        <p:blipFill>
          <a:blip r:embed="rId3">
            <a:extLst>
              <a:ext uri="{96DAC541-7B7A-43D3-8B79-37D633B846F1}">
                <asvg:svgBlip xmlns:asvg="http://schemas.microsoft.com/office/drawing/2016/SVG/main" r:embed="rId4"/>
              </a:ext>
            </a:extLst>
          </a:blip>
          <a:srcRect l="59059" t="625" r="429" b="-625"/>
          <a:stretch/>
        </p:blipFill>
        <p:spPr>
          <a:xfrm>
            <a:off x="0" y="1057192"/>
            <a:ext cx="11170859" cy="5408222"/>
          </a:xfrm>
          <a:prstGeom prst="rect">
            <a:avLst/>
          </a:prstGeom>
        </p:spPr>
      </p:pic>
      <p:sp>
        <p:nvSpPr>
          <p:cNvPr id="3" name="Fußzeilenplatzhalter 2">
            <a:extLst>
              <a:ext uri="{FF2B5EF4-FFF2-40B4-BE49-F238E27FC236}">
                <a16:creationId xmlns:a16="http://schemas.microsoft.com/office/drawing/2014/main" id="{05EE52E0-0BDA-44DA-E7B0-66229A0F483D}"/>
              </a:ext>
            </a:extLst>
          </p:cNvPr>
          <p:cNvSpPr>
            <a:spLocks noGrp="1"/>
          </p:cNvSpPr>
          <p:nvPr>
            <p:ph type="ftr" sz="quarter" idx="10"/>
          </p:nvPr>
        </p:nvSpPr>
        <p:spPr/>
        <p:txBody>
          <a:bodyPr/>
          <a:lstStyle/>
          <a:p>
            <a:pPr defTabSz="914377"/>
            <a:r>
              <a:rPr lang="de-DE">
                <a:latin typeface="Ubuntu"/>
              </a:rPr>
              <a:t>Alte Leipziger Leben / Veranstaltung 2026</a:t>
            </a:r>
            <a:endParaRPr lang="de-DE" dirty="0">
              <a:latin typeface="Ubuntu"/>
            </a:endParaRPr>
          </a:p>
        </p:txBody>
      </p:sp>
      <p:sp>
        <p:nvSpPr>
          <p:cNvPr id="4" name="Foliennummernplatzhalter 3">
            <a:extLst>
              <a:ext uri="{FF2B5EF4-FFF2-40B4-BE49-F238E27FC236}">
                <a16:creationId xmlns:a16="http://schemas.microsoft.com/office/drawing/2014/main" id="{2E20398D-91D5-B9AC-9C41-1E08353AC4E4}"/>
              </a:ext>
            </a:extLst>
          </p:cNvPr>
          <p:cNvSpPr>
            <a:spLocks noGrp="1"/>
          </p:cNvSpPr>
          <p:nvPr>
            <p:ph type="sldNum" sz="quarter" idx="11"/>
          </p:nvPr>
        </p:nvSpPr>
        <p:spPr/>
        <p:txBody>
          <a:bodyPr/>
          <a:lstStyle/>
          <a:p>
            <a:pPr defTabSz="914377"/>
            <a:fld id="{27B5B4E9-0313-4949-9CA1-0E585048ABAC}" type="slidenum">
              <a:rPr lang="de-DE">
                <a:latin typeface="Ubuntu"/>
              </a:rPr>
              <a:pPr defTabSz="914377"/>
              <a:t>3</a:t>
            </a:fld>
            <a:endParaRPr lang="de-DE" dirty="0">
              <a:latin typeface="Ubuntu"/>
            </a:endParaRPr>
          </a:p>
        </p:txBody>
      </p:sp>
      <p:sp>
        <p:nvSpPr>
          <p:cNvPr id="5" name="Titel 4">
            <a:extLst>
              <a:ext uri="{FF2B5EF4-FFF2-40B4-BE49-F238E27FC236}">
                <a16:creationId xmlns:a16="http://schemas.microsoft.com/office/drawing/2014/main" id="{480B5B1E-2911-42EF-E260-125157B67C29}"/>
              </a:ext>
            </a:extLst>
          </p:cNvPr>
          <p:cNvSpPr>
            <a:spLocks noGrp="1"/>
          </p:cNvSpPr>
          <p:nvPr>
            <p:ph type="title"/>
          </p:nvPr>
        </p:nvSpPr>
        <p:spPr/>
        <p:txBody>
          <a:bodyPr/>
          <a:lstStyle/>
          <a:p>
            <a:r>
              <a:rPr lang="de-DE" dirty="0"/>
              <a:t>Eine frühe Vorsorge zahlt sich aus!  </a:t>
            </a:r>
          </a:p>
        </p:txBody>
      </p:sp>
      <p:sp>
        <p:nvSpPr>
          <p:cNvPr id="8" name="Rechteck 7">
            <a:extLst>
              <a:ext uri="{FF2B5EF4-FFF2-40B4-BE49-F238E27FC236}">
                <a16:creationId xmlns:a16="http://schemas.microsoft.com/office/drawing/2014/main" id="{E208FBDF-0282-C06D-05F8-BDDE785764AB}"/>
              </a:ext>
            </a:extLst>
          </p:cNvPr>
          <p:cNvSpPr>
            <a:spLocks noChangeArrowheads="1"/>
          </p:cNvSpPr>
          <p:nvPr/>
        </p:nvSpPr>
        <p:spPr bwMode="auto">
          <a:xfrm>
            <a:off x="1419103" y="1899503"/>
            <a:ext cx="2371725" cy="1119862"/>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9" name="Textfeld 8">
            <a:extLst>
              <a:ext uri="{FF2B5EF4-FFF2-40B4-BE49-F238E27FC236}">
                <a16:creationId xmlns:a16="http://schemas.microsoft.com/office/drawing/2014/main" id="{BD650EDB-909A-12FC-BCAA-2D544484F218}"/>
              </a:ext>
            </a:extLst>
          </p:cNvPr>
          <p:cNvSpPr txBox="1">
            <a:spLocks noChangeArrowheads="1"/>
          </p:cNvSpPr>
          <p:nvPr/>
        </p:nvSpPr>
        <p:spPr bwMode="auto">
          <a:xfrm>
            <a:off x="1522289" y="1984354"/>
            <a:ext cx="203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rgbClr val="FFFFFF"/>
                </a:solidFill>
                <a:latin typeface="Ubuntu"/>
              </a:rPr>
              <a:t>Beitrag: </a:t>
            </a:r>
            <a:r>
              <a:rPr lang="de-DE" altLang="de-DE" b="1" dirty="0">
                <a:solidFill>
                  <a:srgbClr val="FFFFFF"/>
                </a:solidFill>
                <a:latin typeface="Ubuntu"/>
              </a:rPr>
              <a:t>50 €</a:t>
            </a:r>
            <a:r>
              <a:rPr lang="de-DE" altLang="de-DE" dirty="0">
                <a:solidFill>
                  <a:srgbClr val="FFFFFF"/>
                </a:solidFill>
                <a:latin typeface="Ubuntu"/>
              </a:rPr>
              <a:t> mtl.</a:t>
            </a:r>
          </a:p>
          <a:p>
            <a:pPr algn="ctr" defTabSz="914377">
              <a:spcBef>
                <a:spcPct val="50000"/>
              </a:spcBef>
              <a:buClr>
                <a:srgbClr val="B11A3B"/>
              </a:buClr>
            </a:pPr>
            <a:r>
              <a:rPr lang="de-DE" altLang="de-DE" dirty="0">
                <a:solidFill>
                  <a:schemeClr val="bg1"/>
                </a:solidFill>
                <a:latin typeface="Ubuntu"/>
              </a:rPr>
              <a:t>Summe eingezahlte Beiträge: </a:t>
            </a:r>
            <a:r>
              <a:rPr lang="de-DE" altLang="de-DE" b="1" dirty="0">
                <a:solidFill>
                  <a:schemeClr val="bg1"/>
                </a:solidFill>
                <a:latin typeface="Ubuntu"/>
              </a:rPr>
              <a:t>15.000 € </a:t>
            </a:r>
          </a:p>
          <a:p>
            <a:pPr defTabSz="914377">
              <a:spcBef>
                <a:spcPct val="50000"/>
              </a:spcBef>
              <a:buClr>
                <a:srgbClr val="B11A3B"/>
              </a:buClr>
            </a:pPr>
            <a:br>
              <a:rPr lang="de-DE" altLang="de-DE" dirty="0">
                <a:solidFill>
                  <a:srgbClr val="FFFFFF"/>
                </a:solidFill>
                <a:latin typeface="Ubuntu"/>
              </a:rPr>
            </a:br>
            <a:endParaRPr lang="de-DE" altLang="de-DE" dirty="0">
              <a:solidFill>
                <a:srgbClr val="FFFFFF"/>
              </a:solidFill>
              <a:latin typeface="Ubuntu"/>
            </a:endParaRPr>
          </a:p>
        </p:txBody>
      </p:sp>
      <p:sp>
        <p:nvSpPr>
          <p:cNvPr id="11" name="Textfeld 11">
            <a:extLst>
              <a:ext uri="{FF2B5EF4-FFF2-40B4-BE49-F238E27FC236}">
                <a16:creationId xmlns:a16="http://schemas.microsoft.com/office/drawing/2014/main" id="{5B4F78A6-1C50-2B0E-E20F-ADFDDE0C589F}"/>
              </a:ext>
            </a:extLst>
          </p:cNvPr>
          <p:cNvSpPr txBox="1">
            <a:spLocks noChangeArrowheads="1"/>
          </p:cNvSpPr>
          <p:nvPr/>
        </p:nvSpPr>
        <p:spPr bwMode="auto">
          <a:xfrm>
            <a:off x="1271466" y="4910536"/>
            <a:ext cx="86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latin typeface="Ubuntu"/>
              </a:rPr>
              <a:t>0 Jahre</a:t>
            </a:r>
          </a:p>
        </p:txBody>
      </p:sp>
      <p:sp>
        <p:nvSpPr>
          <p:cNvPr id="12" name="Textfeld 32">
            <a:extLst>
              <a:ext uri="{FF2B5EF4-FFF2-40B4-BE49-F238E27FC236}">
                <a16:creationId xmlns:a16="http://schemas.microsoft.com/office/drawing/2014/main" id="{43076160-D260-92E6-F3FC-60609DDB68DA}"/>
              </a:ext>
            </a:extLst>
          </p:cNvPr>
          <p:cNvSpPr txBox="1">
            <a:spLocks noChangeArrowheads="1"/>
          </p:cNvSpPr>
          <p:nvPr/>
        </p:nvSpPr>
        <p:spPr bwMode="auto">
          <a:xfrm>
            <a:off x="3414567" y="4910536"/>
            <a:ext cx="876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solidFill>
                  <a:srgbClr val="000000"/>
                </a:solidFill>
                <a:latin typeface="Ubuntu"/>
              </a:rPr>
              <a:t>25 Jahre</a:t>
            </a:r>
          </a:p>
        </p:txBody>
      </p:sp>
      <p:sp>
        <p:nvSpPr>
          <p:cNvPr id="14" name="Geschweifte Klammer rechts 12">
            <a:extLst>
              <a:ext uri="{FF2B5EF4-FFF2-40B4-BE49-F238E27FC236}">
                <a16:creationId xmlns:a16="http://schemas.microsoft.com/office/drawing/2014/main" id="{E6AF2F45-189E-6930-C6A5-EAAEF7116149}"/>
              </a:ext>
            </a:extLst>
          </p:cNvPr>
          <p:cNvSpPr>
            <a:spLocks/>
          </p:cNvSpPr>
          <p:nvPr/>
        </p:nvSpPr>
        <p:spPr bwMode="auto">
          <a:xfrm>
            <a:off x="1584203" y="2722017"/>
            <a:ext cx="1765300" cy="450851"/>
          </a:xfrm>
          <a:prstGeom prst="rightBrace">
            <a:avLst>
              <a:gd name="adj1" fmla="val 8333"/>
              <a:gd name="adj2" fmla="val 50000"/>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0" name="Textfeld 19">
            <a:extLst>
              <a:ext uri="{FF2B5EF4-FFF2-40B4-BE49-F238E27FC236}">
                <a16:creationId xmlns:a16="http://schemas.microsoft.com/office/drawing/2014/main" id="{9C4E8BBA-7499-2423-EB0B-43715B5E4794}"/>
              </a:ext>
            </a:extLst>
          </p:cNvPr>
          <p:cNvSpPr txBox="1">
            <a:spLocks noChangeArrowheads="1"/>
          </p:cNvSpPr>
          <p:nvPr/>
        </p:nvSpPr>
        <p:spPr bwMode="auto">
          <a:xfrm>
            <a:off x="8744872" y="2386050"/>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275.326,17 €*</a:t>
            </a:r>
          </a:p>
        </p:txBody>
      </p:sp>
      <p:sp>
        <p:nvSpPr>
          <p:cNvPr id="24" name="Rechteck 26">
            <a:extLst>
              <a:ext uri="{FF2B5EF4-FFF2-40B4-BE49-F238E27FC236}">
                <a16:creationId xmlns:a16="http://schemas.microsoft.com/office/drawing/2014/main" id="{27F7D18B-930C-868C-7058-83AF717875F5}"/>
              </a:ext>
            </a:extLst>
          </p:cNvPr>
          <p:cNvSpPr>
            <a:spLocks noChangeArrowheads="1"/>
          </p:cNvSpPr>
          <p:nvPr/>
        </p:nvSpPr>
        <p:spPr bwMode="auto">
          <a:xfrm>
            <a:off x="3795590" y="1904265"/>
            <a:ext cx="4829175" cy="1104405"/>
          </a:xfrm>
          <a:prstGeom prst="rect">
            <a:avLst/>
          </a:prstGeom>
          <a:solidFill>
            <a:srgbClr val="B2B2B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5" name="Textfeld 24">
            <a:extLst>
              <a:ext uri="{FF2B5EF4-FFF2-40B4-BE49-F238E27FC236}">
                <a16:creationId xmlns:a16="http://schemas.microsoft.com/office/drawing/2014/main" id="{3DD0FBC1-631F-5054-2929-F1599DAD460F}"/>
              </a:ext>
            </a:extLst>
          </p:cNvPr>
          <p:cNvSpPr txBox="1">
            <a:spLocks noChangeArrowheads="1"/>
          </p:cNvSpPr>
          <p:nvPr/>
        </p:nvSpPr>
        <p:spPr bwMode="auto">
          <a:xfrm>
            <a:off x="479378" y="5582843"/>
            <a:ext cx="770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buClr>
                <a:srgbClr val="B11A3B"/>
              </a:buClr>
            </a:pPr>
            <a:r>
              <a:rPr lang="de-DE" altLang="de-DE" sz="800" dirty="0">
                <a:solidFill>
                  <a:schemeClr val="tx1">
                    <a:lumMod val="75000"/>
                    <a:lumOff val="25000"/>
                  </a:schemeClr>
                </a:solidFill>
                <a:latin typeface="Ubuntu"/>
              </a:rPr>
              <a:t>*Tarif FR10, UBS MSCI World, 6 % angenommene Wertentwicklung. Die Leistungen aus Überschüssen (Überschusssätze 2026) und aus der Fondsanlage können nicht garantiert werden. Sie sind trotz der exakten Darstellung nur als unverbindliches Beispiel anzusehen. </a:t>
            </a:r>
          </a:p>
        </p:txBody>
      </p:sp>
      <p:sp>
        <p:nvSpPr>
          <p:cNvPr id="28" name="Textfeld 33">
            <a:extLst>
              <a:ext uri="{FF2B5EF4-FFF2-40B4-BE49-F238E27FC236}">
                <a16:creationId xmlns:a16="http://schemas.microsoft.com/office/drawing/2014/main" id="{5D535B22-2647-9DA5-BE97-B708F334566F}"/>
              </a:ext>
            </a:extLst>
          </p:cNvPr>
          <p:cNvSpPr txBox="1">
            <a:spLocks noChangeArrowheads="1"/>
          </p:cNvSpPr>
          <p:nvPr/>
        </p:nvSpPr>
        <p:spPr bwMode="auto">
          <a:xfrm>
            <a:off x="7674242" y="4818202"/>
            <a:ext cx="15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sz="1200" dirty="0">
                <a:solidFill>
                  <a:srgbClr val="000000"/>
                </a:solidFill>
                <a:latin typeface="Ubuntu"/>
              </a:rPr>
              <a:t>Altersrente mit </a:t>
            </a:r>
            <a:br>
              <a:rPr lang="de-DE" altLang="de-DE" sz="1200" dirty="0">
                <a:solidFill>
                  <a:srgbClr val="000000"/>
                </a:solidFill>
                <a:latin typeface="Ubuntu"/>
              </a:rPr>
            </a:br>
            <a:r>
              <a:rPr lang="de-DE" altLang="de-DE" sz="1200" dirty="0">
                <a:solidFill>
                  <a:srgbClr val="000000"/>
                </a:solidFill>
                <a:latin typeface="Ubuntu"/>
              </a:rPr>
              <a:t>67 Jahren</a:t>
            </a:r>
          </a:p>
        </p:txBody>
      </p:sp>
      <p:sp>
        <p:nvSpPr>
          <p:cNvPr id="29" name="Textplatzhalter 5">
            <a:extLst>
              <a:ext uri="{FF2B5EF4-FFF2-40B4-BE49-F238E27FC236}">
                <a16:creationId xmlns:a16="http://schemas.microsoft.com/office/drawing/2014/main" id="{D02275CC-4619-AABB-3724-AC93C3D57C97}"/>
              </a:ext>
            </a:extLst>
          </p:cNvPr>
          <p:cNvSpPr txBox="1">
            <a:spLocks/>
          </p:cNvSpPr>
          <p:nvPr/>
        </p:nvSpPr>
        <p:spPr>
          <a:xfrm>
            <a:off x="-9581" y="-7200"/>
            <a:ext cx="107748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1" name="Titel 5">
            <a:extLst>
              <a:ext uri="{FF2B5EF4-FFF2-40B4-BE49-F238E27FC236}">
                <a16:creationId xmlns:a16="http://schemas.microsoft.com/office/drawing/2014/main" id="{D3FF241A-92B6-FB54-54FA-8A11A6DD109A}"/>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Echter Hack: Frühe Vorsorge spart bares Geld! </a:t>
            </a:r>
          </a:p>
        </p:txBody>
      </p:sp>
      <p:sp>
        <p:nvSpPr>
          <p:cNvPr id="32" name="Textplatzhalter 5">
            <a:extLst>
              <a:ext uri="{FF2B5EF4-FFF2-40B4-BE49-F238E27FC236}">
                <a16:creationId xmlns:a16="http://schemas.microsoft.com/office/drawing/2014/main" id="{F64D242B-F87B-1B48-7D23-633E48EB11FC}"/>
              </a:ext>
            </a:extLst>
          </p:cNvPr>
          <p:cNvSpPr txBox="1">
            <a:spLocks noChangeAspect="1"/>
          </p:cNvSpPr>
          <p:nvPr/>
        </p:nvSpPr>
        <p:spPr>
          <a:xfrm>
            <a:off x="10668019" y="5944819"/>
            <a:ext cx="1533600" cy="925200"/>
          </a:xfrm>
          <a:prstGeom prst="rect">
            <a:avLst/>
          </a:prstGeom>
          <a:blipFill>
            <a:blip r:embed="rId6"/>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cxnSp>
        <p:nvCxnSpPr>
          <p:cNvPr id="6" name="Gerade Verbindung 5">
            <a:extLst>
              <a:ext uri="{FF2B5EF4-FFF2-40B4-BE49-F238E27FC236}">
                <a16:creationId xmlns:a16="http://schemas.microsoft.com/office/drawing/2014/main" id="{C66733A7-5905-5B67-5B7E-4EF003AD6F13}"/>
              </a:ext>
            </a:extLst>
          </p:cNvPr>
          <p:cNvCxnSpPr/>
          <p:nvPr/>
        </p:nvCxnSpPr>
        <p:spPr bwMode="auto">
          <a:xfrm>
            <a:off x="8611265" y="1913566"/>
            <a:ext cx="26999" cy="2428506"/>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5">
            <a:extLst>
              <a:ext uri="{FF2B5EF4-FFF2-40B4-BE49-F238E27FC236}">
                <a16:creationId xmlns:a16="http://schemas.microsoft.com/office/drawing/2014/main" id="{E20A7E40-8D9D-105A-1F9E-EF5DB7356BF0}"/>
              </a:ext>
            </a:extLst>
          </p:cNvPr>
          <p:cNvCxnSpPr/>
          <p:nvPr/>
        </p:nvCxnSpPr>
        <p:spPr bwMode="auto">
          <a:xfrm>
            <a:off x="3791779" y="1902396"/>
            <a:ext cx="1" cy="2422377"/>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Grafik 39">
            <a:extLst>
              <a:ext uri="{FF2B5EF4-FFF2-40B4-BE49-F238E27FC236}">
                <a16:creationId xmlns:a16="http://schemas.microsoft.com/office/drawing/2014/main" id="{CCE01358-2EE2-8194-23EB-7E4B40BB6C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340" y="4503571"/>
            <a:ext cx="446555" cy="446555"/>
          </a:xfrm>
          <a:prstGeom prst="rect">
            <a:avLst/>
          </a:prstGeom>
        </p:spPr>
      </p:pic>
      <p:pic>
        <p:nvPicPr>
          <p:cNvPr id="42" name="Grafik 41">
            <a:extLst>
              <a:ext uri="{FF2B5EF4-FFF2-40B4-BE49-F238E27FC236}">
                <a16:creationId xmlns:a16="http://schemas.microsoft.com/office/drawing/2014/main" id="{05F94669-8599-E902-908F-094BF1AEB3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6032" y="4488694"/>
            <a:ext cx="400065" cy="400065"/>
          </a:xfrm>
          <a:prstGeom prst="rect">
            <a:avLst/>
          </a:prstGeom>
        </p:spPr>
      </p:pic>
      <p:pic>
        <p:nvPicPr>
          <p:cNvPr id="44" name="Grafik 43">
            <a:extLst>
              <a:ext uri="{FF2B5EF4-FFF2-40B4-BE49-F238E27FC236}">
                <a16:creationId xmlns:a16="http://schemas.microsoft.com/office/drawing/2014/main" id="{58365332-AF5B-D861-ACC8-E82CAFEC1F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7799" y="4463741"/>
            <a:ext cx="395250" cy="395250"/>
          </a:xfrm>
          <a:prstGeom prst="rect">
            <a:avLst/>
          </a:prstGeom>
        </p:spPr>
      </p:pic>
      <p:grpSp>
        <p:nvGrpSpPr>
          <p:cNvPr id="38" name="Gruppieren 37">
            <a:extLst>
              <a:ext uri="{FF2B5EF4-FFF2-40B4-BE49-F238E27FC236}">
                <a16:creationId xmlns:a16="http://schemas.microsoft.com/office/drawing/2014/main" id="{231F6CC3-7C7A-219E-6B36-704A030A8846}"/>
              </a:ext>
            </a:extLst>
          </p:cNvPr>
          <p:cNvGrpSpPr/>
          <p:nvPr/>
        </p:nvGrpSpPr>
        <p:grpSpPr>
          <a:xfrm>
            <a:off x="304573" y="2159140"/>
            <a:ext cx="910482" cy="735612"/>
            <a:chOff x="228174" y="1996565"/>
            <a:chExt cx="910482" cy="735612"/>
          </a:xfrm>
        </p:grpSpPr>
        <p:grpSp>
          <p:nvGrpSpPr>
            <p:cNvPr id="2" name="Gruppieren 1">
              <a:extLst>
                <a:ext uri="{FF2B5EF4-FFF2-40B4-BE49-F238E27FC236}">
                  <a16:creationId xmlns:a16="http://schemas.microsoft.com/office/drawing/2014/main" id="{03874130-296F-22F0-7A2E-9EBBF1AC6DCA}"/>
                </a:ext>
              </a:extLst>
            </p:cNvPr>
            <p:cNvGrpSpPr/>
            <p:nvPr/>
          </p:nvGrpSpPr>
          <p:grpSpPr>
            <a:xfrm rot="10800000">
              <a:off x="228174" y="1996565"/>
              <a:ext cx="910482" cy="735612"/>
              <a:chOff x="5645307" y="71478"/>
              <a:chExt cx="1195637" cy="739662"/>
            </a:xfrm>
          </p:grpSpPr>
          <p:pic>
            <p:nvPicPr>
              <p:cNvPr id="7" name="Grafik 6">
                <a:extLst>
                  <a:ext uri="{FF2B5EF4-FFF2-40B4-BE49-F238E27FC236}">
                    <a16:creationId xmlns:a16="http://schemas.microsoft.com/office/drawing/2014/main" id="{C698003F-2C8F-4C35-7AB3-E2C6FFAA17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307" y="71478"/>
                <a:ext cx="1195637" cy="739662"/>
              </a:xfrm>
              <a:prstGeom prst="rect">
                <a:avLst/>
              </a:prstGeom>
            </p:spPr>
          </p:pic>
          <p:pic>
            <p:nvPicPr>
              <p:cNvPr id="13" name="Grafik 12">
                <a:extLst>
                  <a:ext uri="{FF2B5EF4-FFF2-40B4-BE49-F238E27FC236}">
                    <a16:creationId xmlns:a16="http://schemas.microsoft.com/office/drawing/2014/main" id="{E14DDF53-CE2D-336D-657D-35F1F2A933B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2877" y="115820"/>
                <a:ext cx="1058633" cy="647321"/>
              </a:xfrm>
              <a:prstGeom prst="rect">
                <a:avLst/>
              </a:prstGeom>
            </p:spPr>
          </p:pic>
        </p:grpSp>
        <p:pic>
          <p:nvPicPr>
            <p:cNvPr id="35" name="Grafik 34">
              <a:extLst>
                <a:ext uri="{FF2B5EF4-FFF2-40B4-BE49-F238E27FC236}">
                  <a16:creationId xmlns:a16="http://schemas.microsoft.com/office/drawing/2014/main" id="{D9DCEE1D-254E-08FF-8AA0-D3EA8992113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9231" y="2090187"/>
              <a:ext cx="548368" cy="548368"/>
            </a:xfrm>
            <a:prstGeom prst="rect">
              <a:avLst/>
            </a:prstGeom>
          </p:spPr>
        </p:pic>
      </p:grpSp>
    </p:spTree>
    <p:extLst>
      <p:ext uri="{BB962C8B-B14F-4D97-AF65-F5344CB8AC3E}">
        <p14:creationId xmlns:p14="http://schemas.microsoft.com/office/powerpoint/2010/main" val="46404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8EAB-BAFA-8C1F-AB7B-980F39486AAC}"/>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E2A48019-F34A-137B-36C5-440B0E550F36}"/>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2422BE78-35D8-FD96-D358-77FA47AEE6E7}"/>
              </a:ext>
            </a:extLst>
          </p:cNvPr>
          <p:cNvPicPr>
            <a:picLocks noChangeAspect="1"/>
          </p:cNvPicPr>
          <p:nvPr/>
        </p:nvPicPr>
        <p:blipFill>
          <a:blip r:embed="rId3">
            <a:extLst>
              <a:ext uri="{96DAC541-7B7A-43D3-8B79-37D633B846F1}">
                <asvg:svgBlip xmlns:asvg="http://schemas.microsoft.com/office/drawing/2016/SVG/main" r:embed="rId4"/>
              </a:ext>
            </a:extLst>
          </a:blip>
          <a:srcRect l="59059" t="625" r="429" b="-625"/>
          <a:stretch/>
        </p:blipFill>
        <p:spPr>
          <a:xfrm>
            <a:off x="0" y="1057192"/>
            <a:ext cx="11170859" cy="5408222"/>
          </a:xfrm>
          <a:prstGeom prst="rect">
            <a:avLst/>
          </a:prstGeom>
        </p:spPr>
      </p:pic>
      <p:sp>
        <p:nvSpPr>
          <p:cNvPr id="3" name="Fußzeilenplatzhalter 2">
            <a:extLst>
              <a:ext uri="{FF2B5EF4-FFF2-40B4-BE49-F238E27FC236}">
                <a16:creationId xmlns:a16="http://schemas.microsoft.com/office/drawing/2014/main" id="{B730DE95-B351-2F20-6B77-AC0E6007DF93}"/>
              </a:ext>
            </a:extLst>
          </p:cNvPr>
          <p:cNvSpPr>
            <a:spLocks noGrp="1"/>
          </p:cNvSpPr>
          <p:nvPr>
            <p:ph type="ftr" sz="quarter" idx="10"/>
          </p:nvPr>
        </p:nvSpPr>
        <p:spPr/>
        <p:txBody>
          <a:bodyPr/>
          <a:lstStyle/>
          <a:p>
            <a:pPr defTabSz="914377"/>
            <a:r>
              <a:rPr lang="de-DE">
                <a:latin typeface="Ubuntu"/>
              </a:rPr>
              <a:t>Alte Leipziger Leben / Veranstaltung 2026</a:t>
            </a:r>
            <a:endParaRPr lang="de-DE" dirty="0">
              <a:latin typeface="Ubuntu"/>
            </a:endParaRPr>
          </a:p>
        </p:txBody>
      </p:sp>
      <p:sp>
        <p:nvSpPr>
          <p:cNvPr id="4" name="Foliennummernplatzhalter 3">
            <a:extLst>
              <a:ext uri="{FF2B5EF4-FFF2-40B4-BE49-F238E27FC236}">
                <a16:creationId xmlns:a16="http://schemas.microsoft.com/office/drawing/2014/main" id="{699E275B-6244-1B1B-2B42-BA6550EAA55A}"/>
              </a:ext>
            </a:extLst>
          </p:cNvPr>
          <p:cNvSpPr>
            <a:spLocks noGrp="1"/>
          </p:cNvSpPr>
          <p:nvPr>
            <p:ph type="sldNum" sz="quarter" idx="11"/>
          </p:nvPr>
        </p:nvSpPr>
        <p:spPr/>
        <p:txBody>
          <a:bodyPr/>
          <a:lstStyle/>
          <a:p>
            <a:pPr defTabSz="914377"/>
            <a:fld id="{27B5B4E9-0313-4949-9CA1-0E585048ABAC}" type="slidenum">
              <a:rPr lang="de-DE">
                <a:latin typeface="Ubuntu"/>
              </a:rPr>
              <a:pPr defTabSz="914377"/>
              <a:t>4</a:t>
            </a:fld>
            <a:endParaRPr lang="de-DE" dirty="0">
              <a:latin typeface="Ubuntu"/>
            </a:endParaRPr>
          </a:p>
        </p:txBody>
      </p:sp>
      <p:sp>
        <p:nvSpPr>
          <p:cNvPr id="5" name="Titel 4">
            <a:extLst>
              <a:ext uri="{FF2B5EF4-FFF2-40B4-BE49-F238E27FC236}">
                <a16:creationId xmlns:a16="http://schemas.microsoft.com/office/drawing/2014/main" id="{42430E20-6D60-526D-541C-2D4D6348FD46}"/>
              </a:ext>
            </a:extLst>
          </p:cNvPr>
          <p:cNvSpPr>
            <a:spLocks noGrp="1"/>
          </p:cNvSpPr>
          <p:nvPr>
            <p:ph type="title"/>
          </p:nvPr>
        </p:nvSpPr>
        <p:spPr/>
        <p:txBody>
          <a:bodyPr/>
          <a:lstStyle/>
          <a:p>
            <a:r>
              <a:rPr lang="de-DE" dirty="0"/>
              <a:t>Eine frühe Vorsorge zahlt sich aus!  </a:t>
            </a:r>
          </a:p>
        </p:txBody>
      </p:sp>
      <p:sp>
        <p:nvSpPr>
          <p:cNvPr id="8" name="Rechteck 7">
            <a:extLst>
              <a:ext uri="{FF2B5EF4-FFF2-40B4-BE49-F238E27FC236}">
                <a16:creationId xmlns:a16="http://schemas.microsoft.com/office/drawing/2014/main" id="{3A7B4094-9CDF-497A-061C-FB9E41F857B8}"/>
              </a:ext>
            </a:extLst>
          </p:cNvPr>
          <p:cNvSpPr>
            <a:spLocks noChangeArrowheads="1"/>
          </p:cNvSpPr>
          <p:nvPr/>
        </p:nvSpPr>
        <p:spPr bwMode="auto">
          <a:xfrm>
            <a:off x="1419103" y="1899503"/>
            <a:ext cx="2371725" cy="1119862"/>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9" name="Textfeld 8">
            <a:extLst>
              <a:ext uri="{FF2B5EF4-FFF2-40B4-BE49-F238E27FC236}">
                <a16:creationId xmlns:a16="http://schemas.microsoft.com/office/drawing/2014/main" id="{64A24D23-D5B1-E185-AC90-87D5277269EF}"/>
              </a:ext>
            </a:extLst>
          </p:cNvPr>
          <p:cNvSpPr txBox="1">
            <a:spLocks noChangeArrowheads="1"/>
          </p:cNvSpPr>
          <p:nvPr/>
        </p:nvSpPr>
        <p:spPr bwMode="auto">
          <a:xfrm>
            <a:off x="1522289" y="1984354"/>
            <a:ext cx="203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rgbClr val="FFFFFF"/>
                </a:solidFill>
                <a:latin typeface="Ubuntu"/>
              </a:rPr>
              <a:t>Beitrag: </a:t>
            </a:r>
            <a:r>
              <a:rPr lang="de-DE" altLang="de-DE" b="1" dirty="0">
                <a:solidFill>
                  <a:srgbClr val="FFFFFF"/>
                </a:solidFill>
                <a:latin typeface="Ubuntu"/>
              </a:rPr>
              <a:t>50 €</a:t>
            </a:r>
            <a:r>
              <a:rPr lang="de-DE" altLang="de-DE" dirty="0">
                <a:solidFill>
                  <a:srgbClr val="FFFFFF"/>
                </a:solidFill>
                <a:latin typeface="Ubuntu"/>
              </a:rPr>
              <a:t> mtl.</a:t>
            </a:r>
          </a:p>
          <a:p>
            <a:pPr algn="ctr" defTabSz="914377">
              <a:spcBef>
                <a:spcPct val="50000"/>
              </a:spcBef>
              <a:buClr>
                <a:srgbClr val="B11A3B"/>
              </a:buClr>
            </a:pPr>
            <a:r>
              <a:rPr lang="de-DE" altLang="de-DE" dirty="0">
                <a:solidFill>
                  <a:schemeClr val="bg1"/>
                </a:solidFill>
                <a:latin typeface="Ubuntu"/>
              </a:rPr>
              <a:t>Summe eingezahlte Beiträge: </a:t>
            </a:r>
            <a:r>
              <a:rPr lang="de-DE" altLang="de-DE" b="1" dirty="0">
                <a:solidFill>
                  <a:schemeClr val="bg1"/>
                </a:solidFill>
                <a:latin typeface="Ubuntu"/>
              </a:rPr>
              <a:t>15.000 € </a:t>
            </a:r>
          </a:p>
          <a:p>
            <a:pPr defTabSz="914377">
              <a:spcBef>
                <a:spcPct val="50000"/>
              </a:spcBef>
              <a:buClr>
                <a:srgbClr val="B11A3B"/>
              </a:buClr>
            </a:pPr>
            <a:br>
              <a:rPr lang="de-DE" altLang="de-DE" dirty="0">
                <a:solidFill>
                  <a:srgbClr val="FFFFFF"/>
                </a:solidFill>
                <a:latin typeface="Ubuntu"/>
              </a:rPr>
            </a:br>
            <a:endParaRPr lang="de-DE" altLang="de-DE" dirty="0">
              <a:solidFill>
                <a:srgbClr val="FFFFFF"/>
              </a:solidFill>
              <a:latin typeface="Ubuntu"/>
            </a:endParaRPr>
          </a:p>
        </p:txBody>
      </p:sp>
      <p:sp>
        <p:nvSpPr>
          <p:cNvPr id="10" name="Rechteck 9">
            <a:extLst>
              <a:ext uri="{FF2B5EF4-FFF2-40B4-BE49-F238E27FC236}">
                <a16:creationId xmlns:a16="http://schemas.microsoft.com/office/drawing/2014/main" id="{6B164C7A-DCF4-608E-A135-AA1105940ECF}"/>
              </a:ext>
            </a:extLst>
          </p:cNvPr>
          <p:cNvSpPr>
            <a:spLocks noChangeArrowheads="1"/>
          </p:cNvSpPr>
          <p:nvPr/>
        </p:nvSpPr>
        <p:spPr bwMode="auto">
          <a:xfrm>
            <a:off x="1414340" y="3236667"/>
            <a:ext cx="2371725" cy="1112236"/>
          </a:xfrm>
          <a:prstGeom prst="rect">
            <a:avLst/>
          </a:prstGeom>
          <a:solidFill>
            <a:srgbClr val="B2B2B2">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1" name="Textfeld 11">
            <a:extLst>
              <a:ext uri="{FF2B5EF4-FFF2-40B4-BE49-F238E27FC236}">
                <a16:creationId xmlns:a16="http://schemas.microsoft.com/office/drawing/2014/main" id="{D531D418-C6D7-0288-828D-86005A9F5CCB}"/>
              </a:ext>
            </a:extLst>
          </p:cNvPr>
          <p:cNvSpPr txBox="1">
            <a:spLocks noChangeArrowheads="1"/>
          </p:cNvSpPr>
          <p:nvPr/>
        </p:nvSpPr>
        <p:spPr bwMode="auto">
          <a:xfrm>
            <a:off x="1271466" y="4910536"/>
            <a:ext cx="86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latin typeface="Ubuntu"/>
              </a:rPr>
              <a:t>0 Jahre</a:t>
            </a:r>
          </a:p>
        </p:txBody>
      </p:sp>
      <p:sp>
        <p:nvSpPr>
          <p:cNvPr id="12" name="Textfeld 32">
            <a:extLst>
              <a:ext uri="{FF2B5EF4-FFF2-40B4-BE49-F238E27FC236}">
                <a16:creationId xmlns:a16="http://schemas.microsoft.com/office/drawing/2014/main" id="{04760E06-8314-2BA2-67B4-E8C7E194CDFC}"/>
              </a:ext>
            </a:extLst>
          </p:cNvPr>
          <p:cNvSpPr txBox="1">
            <a:spLocks noChangeArrowheads="1"/>
          </p:cNvSpPr>
          <p:nvPr/>
        </p:nvSpPr>
        <p:spPr bwMode="auto">
          <a:xfrm>
            <a:off x="3414567" y="4910536"/>
            <a:ext cx="876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solidFill>
                  <a:srgbClr val="000000"/>
                </a:solidFill>
                <a:latin typeface="Ubuntu"/>
              </a:rPr>
              <a:t>25 Jahre</a:t>
            </a:r>
          </a:p>
        </p:txBody>
      </p:sp>
      <p:sp>
        <p:nvSpPr>
          <p:cNvPr id="14" name="Geschweifte Klammer rechts 12">
            <a:extLst>
              <a:ext uri="{FF2B5EF4-FFF2-40B4-BE49-F238E27FC236}">
                <a16:creationId xmlns:a16="http://schemas.microsoft.com/office/drawing/2014/main" id="{B1202182-422F-4EF3-CF21-1A041249AB5C}"/>
              </a:ext>
            </a:extLst>
          </p:cNvPr>
          <p:cNvSpPr>
            <a:spLocks/>
          </p:cNvSpPr>
          <p:nvPr/>
        </p:nvSpPr>
        <p:spPr bwMode="auto">
          <a:xfrm>
            <a:off x="1584203" y="2722017"/>
            <a:ext cx="1765300" cy="450851"/>
          </a:xfrm>
          <a:prstGeom prst="rightBrace">
            <a:avLst>
              <a:gd name="adj1" fmla="val 8333"/>
              <a:gd name="adj2" fmla="val 50000"/>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9" name="Rechteck 18">
            <a:extLst>
              <a:ext uri="{FF2B5EF4-FFF2-40B4-BE49-F238E27FC236}">
                <a16:creationId xmlns:a16="http://schemas.microsoft.com/office/drawing/2014/main" id="{7396FD58-355D-1C5D-E77D-2434A5C5A646}"/>
              </a:ext>
            </a:extLst>
          </p:cNvPr>
          <p:cNvSpPr>
            <a:spLocks noChangeArrowheads="1"/>
          </p:cNvSpPr>
          <p:nvPr/>
        </p:nvSpPr>
        <p:spPr bwMode="auto">
          <a:xfrm>
            <a:off x="3786066" y="3236666"/>
            <a:ext cx="4829175" cy="1119335"/>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0" name="Textfeld 19">
            <a:extLst>
              <a:ext uri="{FF2B5EF4-FFF2-40B4-BE49-F238E27FC236}">
                <a16:creationId xmlns:a16="http://schemas.microsoft.com/office/drawing/2014/main" id="{F229A9A8-431F-3CEB-1DBC-D7513816FD43}"/>
              </a:ext>
            </a:extLst>
          </p:cNvPr>
          <p:cNvSpPr txBox="1">
            <a:spLocks noChangeArrowheads="1"/>
          </p:cNvSpPr>
          <p:nvPr/>
        </p:nvSpPr>
        <p:spPr bwMode="auto">
          <a:xfrm>
            <a:off x="8744872" y="2386050"/>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275.326,17 €*</a:t>
            </a:r>
          </a:p>
        </p:txBody>
      </p:sp>
      <p:sp>
        <p:nvSpPr>
          <p:cNvPr id="24" name="Rechteck 26">
            <a:extLst>
              <a:ext uri="{FF2B5EF4-FFF2-40B4-BE49-F238E27FC236}">
                <a16:creationId xmlns:a16="http://schemas.microsoft.com/office/drawing/2014/main" id="{C66F3370-DE29-F618-A7BA-6B4535409B94}"/>
              </a:ext>
            </a:extLst>
          </p:cNvPr>
          <p:cNvSpPr>
            <a:spLocks noChangeArrowheads="1"/>
          </p:cNvSpPr>
          <p:nvPr/>
        </p:nvSpPr>
        <p:spPr bwMode="auto">
          <a:xfrm>
            <a:off x="3795590" y="1904265"/>
            <a:ext cx="4829175" cy="1104405"/>
          </a:xfrm>
          <a:prstGeom prst="rect">
            <a:avLst/>
          </a:prstGeom>
          <a:solidFill>
            <a:srgbClr val="B2B2B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5" name="Textfeld 24">
            <a:extLst>
              <a:ext uri="{FF2B5EF4-FFF2-40B4-BE49-F238E27FC236}">
                <a16:creationId xmlns:a16="http://schemas.microsoft.com/office/drawing/2014/main" id="{BE1A0B72-DFB8-06D0-367B-67021FAE6FF4}"/>
              </a:ext>
            </a:extLst>
          </p:cNvPr>
          <p:cNvSpPr txBox="1">
            <a:spLocks noChangeArrowheads="1"/>
          </p:cNvSpPr>
          <p:nvPr/>
        </p:nvSpPr>
        <p:spPr bwMode="auto">
          <a:xfrm>
            <a:off x="479378" y="5582843"/>
            <a:ext cx="770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buClr>
                <a:srgbClr val="B11A3B"/>
              </a:buClr>
            </a:pPr>
            <a:r>
              <a:rPr lang="de-DE" altLang="de-DE" sz="800" dirty="0">
                <a:solidFill>
                  <a:schemeClr val="tx1">
                    <a:lumMod val="75000"/>
                    <a:lumOff val="25000"/>
                  </a:schemeClr>
                </a:solidFill>
                <a:latin typeface="Ubuntu"/>
              </a:rPr>
              <a:t>*Tarif FR10, UBS MSCI World, 6 % angenommene Wertentwicklung. Die Leistungen aus Überschüssen (Überschusssätze 2026) und aus der Fondsanlage können nicht garantiert werden. Sie sind trotz der exakten Darstellung nur als unverbindliches Beispiel anzusehen. </a:t>
            </a:r>
          </a:p>
        </p:txBody>
      </p:sp>
      <p:sp>
        <p:nvSpPr>
          <p:cNvPr id="28" name="Textfeld 33">
            <a:extLst>
              <a:ext uri="{FF2B5EF4-FFF2-40B4-BE49-F238E27FC236}">
                <a16:creationId xmlns:a16="http://schemas.microsoft.com/office/drawing/2014/main" id="{42EF90EE-0977-1F84-171B-8ED3DF0867AA}"/>
              </a:ext>
            </a:extLst>
          </p:cNvPr>
          <p:cNvSpPr txBox="1">
            <a:spLocks noChangeArrowheads="1"/>
          </p:cNvSpPr>
          <p:nvPr/>
        </p:nvSpPr>
        <p:spPr bwMode="auto">
          <a:xfrm>
            <a:off x="7674242" y="4818202"/>
            <a:ext cx="15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sz="1200" dirty="0">
                <a:solidFill>
                  <a:srgbClr val="000000"/>
                </a:solidFill>
                <a:latin typeface="Ubuntu"/>
              </a:rPr>
              <a:t>Altersrente mit </a:t>
            </a:r>
            <a:br>
              <a:rPr lang="de-DE" altLang="de-DE" sz="1200" dirty="0">
                <a:solidFill>
                  <a:srgbClr val="000000"/>
                </a:solidFill>
                <a:latin typeface="Ubuntu"/>
              </a:rPr>
            </a:br>
            <a:r>
              <a:rPr lang="de-DE" altLang="de-DE" sz="1200" dirty="0">
                <a:solidFill>
                  <a:srgbClr val="000000"/>
                </a:solidFill>
                <a:latin typeface="Ubuntu"/>
              </a:rPr>
              <a:t>67 Jahren</a:t>
            </a:r>
          </a:p>
        </p:txBody>
      </p:sp>
      <p:sp>
        <p:nvSpPr>
          <p:cNvPr id="29" name="Textplatzhalter 5">
            <a:extLst>
              <a:ext uri="{FF2B5EF4-FFF2-40B4-BE49-F238E27FC236}">
                <a16:creationId xmlns:a16="http://schemas.microsoft.com/office/drawing/2014/main" id="{02546E31-E533-D2A3-683C-C45BA5634224}"/>
              </a:ext>
            </a:extLst>
          </p:cNvPr>
          <p:cNvSpPr txBox="1">
            <a:spLocks/>
          </p:cNvSpPr>
          <p:nvPr/>
        </p:nvSpPr>
        <p:spPr>
          <a:xfrm>
            <a:off x="-9581" y="-7200"/>
            <a:ext cx="107748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1" name="Titel 5">
            <a:extLst>
              <a:ext uri="{FF2B5EF4-FFF2-40B4-BE49-F238E27FC236}">
                <a16:creationId xmlns:a16="http://schemas.microsoft.com/office/drawing/2014/main" id="{6B74C784-BF42-4F83-81E1-DF4C348F108F}"/>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Echter Hack: Frühe Vorsorge spart bares Geld! </a:t>
            </a:r>
          </a:p>
        </p:txBody>
      </p:sp>
      <p:sp>
        <p:nvSpPr>
          <p:cNvPr id="32" name="Textplatzhalter 5">
            <a:extLst>
              <a:ext uri="{FF2B5EF4-FFF2-40B4-BE49-F238E27FC236}">
                <a16:creationId xmlns:a16="http://schemas.microsoft.com/office/drawing/2014/main" id="{AD29BDEB-4E3B-68A7-3944-77B75A103E76}"/>
              </a:ext>
            </a:extLst>
          </p:cNvPr>
          <p:cNvSpPr txBox="1">
            <a:spLocks noChangeAspect="1"/>
          </p:cNvSpPr>
          <p:nvPr/>
        </p:nvSpPr>
        <p:spPr>
          <a:xfrm>
            <a:off x="10668019" y="5944819"/>
            <a:ext cx="1533600" cy="925200"/>
          </a:xfrm>
          <a:prstGeom prst="rect">
            <a:avLst/>
          </a:prstGeom>
          <a:blipFill>
            <a:blip r:embed="rId6"/>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cxnSp>
        <p:nvCxnSpPr>
          <p:cNvPr id="6" name="Gerade Verbindung 5">
            <a:extLst>
              <a:ext uri="{FF2B5EF4-FFF2-40B4-BE49-F238E27FC236}">
                <a16:creationId xmlns:a16="http://schemas.microsoft.com/office/drawing/2014/main" id="{3159827E-5489-2DD0-17DD-500A79AF015B}"/>
              </a:ext>
            </a:extLst>
          </p:cNvPr>
          <p:cNvCxnSpPr/>
          <p:nvPr/>
        </p:nvCxnSpPr>
        <p:spPr bwMode="auto">
          <a:xfrm>
            <a:off x="8611265" y="1913566"/>
            <a:ext cx="26999" cy="2428506"/>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5">
            <a:extLst>
              <a:ext uri="{FF2B5EF4-FFF2-40B4-BE49-F238E27FC236}">
                <a16:creationId xmlns:a16="http://schemas.microsoft.com/office/drawing/2014/main" id="{35442DAC-52A7-07C0-8BEF-B5B554A8BECC}"/>
              </a:ext>
            </a:extLst>
          </p:cNvPr>
          <p:cNvCxnSpPr/>
          <p:nvPr/>
        </p:nvCxnSpPr>
        <p:spPr bwMode="auto">
          <a:xfrm>
            <a:off x="3791779" y="1902396"/>
            <a:ext cx="1" cy="2422377"/>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a:extLst>
              <a:ext uri="{FF2B5EF4-FFF2-40B4-BE49-F238E27FC236}">
                <a16:creationId xmlns:a16="http://schemas.microsoft.com/office/drawing/2014/main" id="{1599F80F-B830-3B28-AE94-CC19CB8B454D}"/>
              </a:ext>
            </a:extLst>
          </p:cNvPr>
          <p:cNvSpPr txBox="1">
            <a:spLocks noChangeArrowheads="1"/>
          </p:cNvSpPr>
          <p:nvPr/>
        </p:nvSpPr>
        <p:spPr bwMode="auto">
          <a:xfrm>
            <a:off x="8744872" y="3657449"/>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275.330,75 €*</a:t>
            </a:r>
          </a:p>
        </p:txBody>
      </p:sp>
      <p:pic>
        <p:nvPicPr>
          <p:cNvPr id="40" name="Grafik 39">
            <a:extLst>
              <a:ext uri="{FF2B5EF4-FFF2-40B4-BE49-F238E27FC236}">
                <a16:creationId xmlns:a16="http://schemas.microsoft.com/office/drawing/2014/main" id="{6DEC0BE2-CB0E-EC80-62E9-369E7B3F78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340" y="4503571"/>
            <a:ext cx="446555" cy="446555"/>
          </a:xfrm>
          <a:prstGeom prst="rect">
            <a:avLst/>
          </a:prstGeom>
        </p:spPr>
      </p:pic>
      <p:pic>
        <p:nvPicPr>
          <p:cNvPr id="42" name="Grafik 41">
            <a:extLst>
              <a:ext uri="{FF2B5EF4-FFF2-40B4-BE49-F238E27FC236}">
                <a16:creationId xmlns:a16="http://schemas.microsoft.com/office/drawing/2014/main" id="{2ACD80B3-B42C-3BBD-D651-E430B1E407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6032" y="4488694"/>
            <a:ext cx="400065" cy="400065"/>
          </a:xfrm>
          <a:prstGeom prst="rect">
            <a:avLst/>
          </a:prstGeom>
        </p:spPr>
      </p:pic>
      <p:pic>
        <p:nvPicPr>
          <p:cNvPr id="44" name="Grafik 43">
            <a:extLst>
              <a:ext uri="{FF2B5EF4-FFF2-40B4-BE49-F238E27FC236}">
                <a16:creationId xmlns:a16="http://schemas.microsoft.com/office/drawing/2014/main" id="{D0E14B23-891A-936E-0FCD-901BED8562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7799" y="4463741"/>
            <a:ext cx="395250" cy="395250"/>
          </a:xfrm>
          <a:prstGeom prst="rect">
            <a:avLst/>
          </a:prstGeom>
        </p:spPr>
      </p:pic>
      <p:grpSp>
        <p:nvGrpSpPr>
          <p:cNvPr id="41" name="Gruppieren 40">
            <a:extLst>
              <a:ext uri="{FF2B5EF4-FFF2-40B4-BE49-F238E27FC236}">
                <a16:creationId xmlns:a16="http://schemas.microsoft.com/office/drawing/2014/main" id="{73FF29C4-9F5F-1865-6F87-205433EB499A}"/>
              </a:ext>
            </a:extLst>
          </p:cNvPr>
          <p:cNvGrpSpPr/>
          <p:nvPr/>
        </p:nvGrpSpPr>
        <p:grpSpPr>
          <a:xfrm>
            <a:off x="284463" y="3466120"/>
            <a:ext cx="910482" cy="735612"/>
            <a:chOff x="251453" y="3341460"/>
            <a:chExt cx="910482" cy="735612"/>
          </a:xfrm>
        </p:grpSpPr>
        <p:grpSp>
          <p:nvGrpSpPr>
            <p:cNvPr id="16" name="Gruppieren 15">
              <a:extLst>
                <a:ext uri="{FF2B5EF4-FFF2-40B4-BE49-F238E27FC236}">
                  <a16:creationId xmlns:a16="http://schemas.microsoft.com/office/drawing/2014/main" id="{9FEF42F9-5EEC-AF59-0E64-C741FB7B883D}"/>
                </a:ext>
              </a:extLst>
            </p:cNvPr>
            <p:cNvGrpSpPr/>
            <p:nvPr/>
          </p:nvGrpSpPr>
          <p:grpSpPr>
            <a:xfrm rot="10800000">
              <a:off x="251453" y="3341460"/>
              <a:ext cx="910482" cy="735612"/>
              <a:chOff x="5645307" y="71478"/>
              <a:chExt cx="1195637" cy="739662"/>
            </a:xfrm>
          </p:grpSpPr>
          <p:pic>
            <p:nvPicPr>
              <p:cNvPr id="17" name="Grafik 16">
                <a:extLst>
                  <a:ext uri="{FF2B5EF4-FFF2-40B4-BE49-F238E27FC236}">
                    <a16:creationId xmlns:a16="http://schemas.microsoft.com/office/drawing/2014/main" id="{491A6BDC-18DD-DCC4-D723-C180B9A37C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307" y="71478"/>
                <a:ext cx="1195637" cy="739662"/>
              </a:xfrm>
              <a:prstGeom prst="rect">
                <a:avLst/>
              </a:prstGeom>
            </p:spPr>
          </p:pic>
          <p:pic>
            <p:nvPicPr>
              <p:cNvPr id="18" name="Grafik 17">
                <a:extLst>
                  <a:ext uri="{FF2B5EF4-FFF2-40B4-BE49-F238E27FC236}">
                    <a16:creationId xmlns:a16="http://schemas.microsoft.com/office/drawing/2014/main" id="{395FC734-843E-D17F-20DD-037902BC3A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2877" y="115820"/>
                <a:ext cx="1058633" cy="647321"/>
              </a:xfrm>
              <a:prstGeom prst="rect">
                <a:avLst/>
              </a:prstGeom>
            </p:spPr>
          </p:pic>
        </p:grpSp>
        <p:pic>
          <p:nvPicPr>
            <p:cNvPr id="27" name="Grafik 26">
              <a:extLst>
                <a:ext uri="{FF2B5EF4-FFF2-40B4-BE49-F238E27FC236}">
                  <a16:creationId xmlns:a16="http://schemas.microsoft.com/office/drawing/2014/main" id="{E330B43D-D4F5-132D-311F-B6E0DAA40F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4836" y="3410229"/>
              <a:ext cx="590911" cy="590911"/>
            </a:xfrm>
            <a:prstGeom prst="rect">
              <a:avLst/>
            </a:prstGeom>
          </p:spPr>
        </p:pic>
      </p:grpSp>
      <p:grpSp>
        <p:nvGrpSpPr>
          <p:cNvPr id="38" name="Gruppieren 37">
            <a:extLst>
              <a:ext uri="{FF2B5EF4-FFF2-40B4-BE49-F238E27FC236}">
                <a16:creationId xmlns:a16="http://schemas.microsoft.com/office/drawing/2014/main" id="{7E963D7F-1027-D7F4-0CFF-6C88ED09BC11}"/>
              </a:ext>
            </a:extLst>
          </p:cNvPr>
          <p:cNvGrpSpPr/>
          <p:nvPr/>
        </p:nvGrpSpPr>
        <p:grpSpPr>
          <a:xfrm>
            <a:off x="304573" y="2159140"/>
            <a:ext cx="910482" cy="735612"/>
            <a:chOff x="228174" y="1996565"/>
            <a:chExt cx="910482" cy="735612"/>
          </a:xfrm>
        </p:grpSpPr>
        <p:grpSp>
          <p:nvGrpSpPr>
            <p:cNvPr id="2" name="Gruppieren 1">
              <a:extLst>
                <a:ext uri="{FF2B5EF4-FFF2-40B4-BE49-F238E27FC236}">
                  <a16:creationId xmlns:a16="http://schemas.microsoft.com/office/drawing/2014/main" id="{A2DA037B-28DA-AC53-EDFD-2F02DF15405C}"/>
                </a:ext>
              </a:extLst>
            </p:cNvPr>
            <p:cNvGrpSpPr/>
            <p:nvPr/>
          </p:nvGrpSpPr>
          <p:grpSpPr>
            <a:xfrm rot="10800000">
              <a:off x="228174" y="1996565"/>
              <a:ext cx="910482" cy="735612"/>
              <a:chOff x="5645307" y="71478"/>
              <a:chExt cx="1195637" cy="739662"/>
            </a:xfrm>
          </p:grpSpPr>
          <p:pic>
            <p:nvPicPr>
              <p:cNvPr id="7" name="Grafik 6">
                <a:extLst>
                  <a:ext uri="{FF2B5EF4-FFF2-40B4-BE49-F238E27FC236}">
                    <a16:creationId xmlns:a16="http://schemas.microsoft.com/office/drawing/2014/main" id="{656A6BEE-8909-C51F-A7F2-1831C2FD89D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45307" y="71478"/>
                <a:ext cx="1195637" cy="739662"/>
              </a:xfrm>
              <a:prstGeom prst="rect">
                <a:avLst/>
              </a:prstGeom>
            </p:spPr>
          </p:pic>
          <p:pic>
            <p:nvPicPr>
              <p:cNvPr id="13" name="Grafik 12">
                <a:extLst>
                  <a:ext uri="{FF2B5EF4-FFF2-40B4-BE49-F238E27FC236}">
                    <a16:creationId xmlns:a16="http://schemas.microsoft.com/office/drawing/2014/main" id="{9C2797BD-4794-FDBE-F3C2-56521403968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22877" y="115820"/>
                <a:ext cx="1058633" cy="647321"/>
              </a:xfrm>
              <a:prstGeom prst="rect">
                <a:avLst/>
              </a:prstGeom>
            </p:spPr>
          </p:pic>
        </p:grpSp>
        <p:pic>
          <p:nvPicPr>
            <p:cNvPr id="35" name="Grafik 34">
              <a:extLst>
                <a:ext uri="{FF2B5EF4-FFF2-40B4-BE49-F238E27FC236}">
                  <a16:creationId xmlns:a16="http://schemas.microsoft.com/office/drawing/2014/main" id="{66C0C685-3EC5-B648-0EE8-F8533242254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09231" y="2090187"/>
              <a:ext cx="548368" cy="548368"/>
            </a:xfrm>
            <a:prstGeom prst="rect">
              <a:avLst/>
            </a:prstGeom>
          </p:spPr>
        </p:pic>
      </p:grpSp>
    </p:spTree>
    <p:extLst>
      <p:ext uri="{BB962C8B-B14F-4D97-AF65-F5344CB8AC3E}">
        <p14:creationId xmlns:p14="http://schemas.microsoft.com/office/powerpoint/2010/main" val="123933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9C8C3-7CDF-F107-9A25-E2C794E9F848}"/>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7BF6CF87-2B69-F4DD-45DE-1CE0A902FC58}"/>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9F9FA398-5D73-9BCA-B6E4-8E022F95892C}"/>
              </a:ext>
            </a:extLst>
          </p:cNvPr>
          <p:cNvPicPr>
            <a:picLocks noChangeAspect="1"/>
          </p:cNvPicPr>
          <p:nvPr/>
        </p:nvPicPr>
        <p:blipFill>
          <a:blip r:embed="rId3">
            <a:extLst>
              <a:ext uri="{96DAC541-7B7A-43D3-8B79-37D633B846F1}">
                <asvg:svgBlip xmlns:asvg="http://schemas.microsoft.com/office/drawing/2016/SVG/main" r:embed="rId4"/>
              </a:ext>
            </a:extLst>
          </a:blip>
          <a:srcRect l="59059" t="625" r="429" b="-625"/>
          <a:stretch/>
        </p:blipFill>
        <p:spPr>
          <a:xfrm>
            <a:off x="0" y="1057192"/>
            <a:ext cx="11170859" cy="5408222"/>
          </a:xfrm>
          <a:prstGeom prst="rect">
            <a:avLst/>
          </a:prstGeom>
        </p:spPr>
      </p:pic>
      <p:sp>
        <p:nvSpPr>
          <p:cNvPr id="3" name="Fußzeilenplatzhalter 2">
            <a:extLst>
              <a:ext uri="{FF2B5EF4-FFF2-40B4-BE49-F238E27FC236}">
                <a16:creationId xmlns:a16="http://schemas.microsoft.com/office/drawing/2014/main" id="{7410AE2C-B6D0-654A-4166-76BFFB08F16D}"/>
              </a:ext>
            </a:extLst>
          </p:cNvPr>
          <p:cNvSpPr>
            <a:spLocks noGrp="1"/>
          </p:cNvSpPr>
          <p:nvPr>
            <p:ph type="ftr" sz="quarter" idx="10"/>
          </p:nvPr>
        </p:nvSpPr>
        <p:spPr/>
        <p:txBody>
          <a:bodyPr/>
          <a:lstStyle/>
          <a:p>
            <a:pPr defTabSz="914377"/>
            <a:r>
              <a:rPr lang="de-DE">
                <a:latin typeface="Ubuntu"/>
              </a:rPr>
              <a:t>Alte Leipziger Leben / Veranstaltung 2026</a:t>
            </a:r>
            <a:endParaRPr lang="de-DE" dirty="0">
              <a:latin typeface="Ubuntu"/>
            </a:endParaRPr>
          </a:p>
        </p:txBody>
      </p:sp>
      <p:sp>
        <p:nvSpPr>
          <p:cNvPr id="4" name="Foliennummernplatzhalter 3">
            <a:extLst>
              <a:ext uri="{FF2B5EF4-FFF2-40B4-BE49-F238E27FC236}">
                <a16:creationId xmlns:a16="http://schemas.microsoft.com/office/drawing/2014/main" id="{C3494410-1879-AB1A-134D-215079215165}"/>
              </a:ext>
            </a:extLst>
          </p:cNvPr>
          <p:cNvSpPr>
            <a:spLocks noGrp="1"/>
          </p:cNvSpPr>
          <p:nvPr>
            <p:ph type="sldNum" sz="quarter" idx="11"/>
          </p:nvPr>
        </p:nvSpPr>
        <p:spPr/>
        <p:txBody>
          <a:bodyPr/>
          <a:lstStyle/>
          <a:p>
            <a:pPr defTabSz="914377"/>
            <a:fld id="{27B5B4E9-0313-4949-9CA1-0E585048ABAC}" type="slidenum">
              <a:rPr lang="de-DE">
                <a:latin typeface="Ubuntu"/>
              </a:rPr>
              <a:pPr defTabSz="914377"/>
              <a:t>5</a:t>
            </a:fld>
            <a:endParaRPr lang="de-DE" dirty="0">
              <a:latin typeface="Ubuntu"/>
            </a:endParaRPr>
          </a:p>
        </p:txBody>
      </p:sp>
      <p:sp>
        <p:nvSpPr>
          <p:cNvPr id="5" name="Titel 4">
            <a:extLst>
              <a:ext uri="{FF2B5EF4-FFF2-40B4-BE49-F238E27FC236}">
                <a16:creationId xmlns:a16="http://schemas.microsoft.com/office/drawing/2014/main" id="{7DAC3941-7C4F-03DE-25FA-97E1D9EE8CAA}"/>
              </a:ext>
            </a:extLst>
          </p:cNvPr>
          <p:cNvSpPr>
            <a:spLocks noGrp="1"/>
          </p:cNvSpPr>
          <p:nvPr>
            <p:ph type="title"/>
          </p:nvPr>
        </p:nvSpPr>
        <p:spPr/>
        <p:txBody>
          <a:bodyPr/>
          <a:lstStyle/>
          <a:p>
            <a:r>
              <a:rPr lang="de-DE" dirty="0"/>
              <a:t>Eine frühe Vorsorge zahlt sich aus!  </a:t>
            </a:r>
          </a:p>
        </p:txBody>
      </p:sp>
      <p:sp>
        <p:nvSpPr>
          <p:cNvPr id="8" name="Rechteck 7">
            <a:extLst>
              <a:ext uri="{FF2B5EF4-FFF2-40B4-BE49-F238E27FC236}">
                <a16:creationId xmlns:a16="http://schemas.microsoft.com/office/drawing/2014/main" id="{4546E9D9-0E49-B9A2-754E-7C756F849C55}"/>
              </a:ext>
            </a:extLst>
          </p:cNvPr>
          <p:cNvSpPr>
            <a:spLocks noChangeArrowheads="1"/>
          </p:cNvSpPr>
          <p:nvPr/>
        </p:nvSpPr>
        <p:spPr bwMode="auto">
          <a:xfrm>
            <a:off x="1419103" y="1899503"/>
            <a:ext cx="2371725" cy="1119862"/>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9" name="Textfeld 8">
            <a:extLst>
              <a:ext uri="{FF2B5EF4-FFF2-40B4-BE49-F238E27FC236}">
                <a16:creationId xmlns:a16="http://schemas.microsoft.com/office/drawing/2014/main" id="{2BF33B4E-2334-5C90-D490-35266AC0CEF5}"/>
              </a:ext>
            </a:extLst>
          </p:cNvPr>
          <p:cNvSpPr txBox="1">
            <a:spLocks noChangeArrowheads="1"/>
          </p:cNvSpPr>
          <p:nvPr/>
        </p:nvSpPr>
        <p:spPr bwMode="auto">
          <a:xfrm>
            <a:off x="1522289" y="1984354"/>
            <a:ext cx="203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rgbClr val="FFFFFF"/>
                </a:solidFill>
                <a:latin typeface="Ubuntu"/>
              </a:rPr>
              <a:t>Beitrag: </a:t>
            </a:r>
            <a:r>
              <a:rPr lang="de-DE" altLang="de-DE" b="1" dirty="0">
                <a:solidFill>
                  <a:srgbClr val="FFFFFF"/>
                </a:solidFill>
                <a:latin typeface="Ubuntu"/>
              </a:rPr>
              <a:t>50 €</a:t>
            </a:r>
            <a:r>
              <a:rPr lang="de-DE" altLang="de-DE" dirty="0">
                <a:solidFill>
                  <a:srgbClr val="FFFFFF"/>
                </a:solidFill>
                <a:latin typeface="Ubuntu"/>
              </a:rPr>
              <a:t> mtl.</a:t>
            </a:r>
          </a:p>
          <a:p>
            <a:pPr algn="ctr" defTabSz="914377">
              <a:spcBef>
                <a:spcPct val="50000"/>
              </a:spcBef>
              <a:buClr>
                <a:srgbClr val="B11A3B"/>
              </a:buClr>
            </a:pPr>
            <a:r>
              <a:rPr lang="de-DE" altLang="de-DE" dirty="0">
                <a:solidFill>
                  <a:schemeClr val="bg1"/>
                </a:solidFill>
                <a:latin typeface="Ubuntu"/>
              </a:rPr>
              <a:t>Summe eingezahlte Beiträge: </a:t>
            </a:r>
            <a:r>
              <a:rPr lang="de-DE" altLang="de-DE" b="1" dirty="0">
                <a:solidFill>
                  <a:schemeClr val="bg1"/>
                </a:solidFill>
                <a:latin typeface="Ubuntu"/>
              </a:rPr>
              <a:t>15.000 € </a:t>
            </a:r>
          </a:p>
          <a:p>
            <a:pPr defTabSz="914377">
              <a:spcBef>
                <a:spcPct val="50000"/>
              </a:spcBef>
              <a:buClr>
                <a:srgbClr val="B11A3B"/>
              </a:buClr>
            </a:pPr>
            <a:br>
              <a:rPr lang="de-DE" altLang="de-DE" dirty="0">
                <a:solidFill>
                  <a:srgbClr val="FFFFFF"/>
                </a:solidFill>
                <a:latin typeface="Ubuntu"/>
              </a:rPr>
            </a:br>
            <a:endParaRPr lang="de-DE" altLang="de-DE" dirty="0">
              <a:solidFill>
                <a:srgbClr val="FFFFFF"/>
              </a:solidFill>
              <a:latin typeface="Ubuntu"/>
            </a:endParaRPr>
          </a:p>
        </p:txBody>
      </p:sp>
      <p:sp>
        <p:nvSpPr>
          <p:cNvPr id="10" name="Rechteck 9">
            <a:extLst>
              <a:ext uri="{FF2B5EF4-FFF2-40B4-BE49-F238E27FC236}">
                <a16:creationId xmlns:a16="http://schemas.microsoft.com/office/drawing/2014/main" id="{4E6591BC-9F6D-21AC-CC17-2E4281BF371F}"/>
              </a:ext>
            </a:extLst>
          </p:cNvPr>
          <p:cNvSpPr>
            <a:spLocks noChangeArrowheads="1"/>
          </p:cNvSpPr>
          <p:nvPr/>
        </p:nvSpPr>
        <p:spPr bwMode="auto">
          <a:xfrm>
            <a:off x="1414340" y="3236667"/>
            <a:ext cx="2371725" cy="1112236"/>
          </a:xfrm>
          <a:prstGeom prst="rect">
            <a:avLst/>
          </a:prstGeom>
          <a:solidFill>
            <a:srgbClr val="B2B2B2">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1" name="Textfeld 11">
            <a:extLst>
              <a:ext uri="{FF2B5EF4-FFF2-40B4-BE49-F238E27FC236}">
                <a16:creationId xmlns:a16="http://schemas.microsoft.com/office/drawing/2014/main" id="{2B598A98-CFF8-BC8E-26ED-7CEA8E522A2C}"/>
              </a:ext>
            </a:extLst>
          </p:cNvPr>
          <p:cNvSpPr txBox="1">
            <a:spLocks noChangeArrowheads="1"/>
          </p:cNvSpPr>
          <p:nvPr/>
        </p:nvSpPr>
        <p:spPr bwMode="auto">
          <a:xfrm>
            <a:off x="1271466" y="4910536"/>
            <a:ext cx="86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latin typeface="Ubuntu"/>
              </a:rPr>
              <a:t>0 Jahre</a:t>
            </a:r>
          </a:p>
        </p:txBody>
      </p:sp>
      <p:sp>
        <p:nvSpPr>
          <p:cNvPr id="12" name="Textfeld 32">
            <a:extLst>
              <a:ext uri="{FF2B5EF4-FFF2-40B4-BE49-F238E27FC236}">
                <a16:creationId xmlns:a16="http://schemas.microsoft.com/office/drawing/2014/main" id="{3149B093-AA6C-7CA0-9E93-5A49182F76F9}"/>
              </a:ext>
            </a:extLst>
          </p:cNvPr>
          <p:cNvSpPr txBox="1">
            <a:spLocks noChangeArrowheads="1"/>
          </p:cNvSpPr>
          <p:nvPr/>
        </p:nvSpPr>
        <p:spPr bwMode="auto">
          <a:xfrm>
            <a:off x="3414567" y="4910536"/>
            <a:ext cx="876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solidFill>
                  <a:srgbClr val="000000"/>
                </a:solidFill>
                <a:latin typeface="Ubuntu"/>
              </a:rPr>
              <a:t>25 Jahre</a:t>
            </a:r>
          </a:p>
        </p:txBody>
      </p:sp>
      <p:sp>
        <p:nvSpPr>
          <p:cNvPr id="14" name="Geschweifte Klammer rechts 12">
            <a:extLst>
              <a:ext uri="{FF2B5EF4-FFF2-40B4-BE49-F238E27FC236}">
                <a16:creationId xmlns:a16="http://schemas.microsoft.com/office/drawing/2014/main" id="{84C035E4-73CA-D13C-6386-0D29C34D93B4}"/>
              </a:ext>
            </a:extLst>
          </p:cNvPr>
          <p:cNvSpPr>
            <a:spLocks/>
          </p:cNvSpPr>
          <p:nvPr/>
        </p:nvSpPr>
        <p:spPr bwMode="auto">
          <a:xfrm>
            <a:off x="1584203" y="2722017"/>
            <a:ext cx="1765300" cy="450851"/>
          </a:xfrm>
          <a:prstGeom prst="rightBrace">
            <a:avLst>
              <a:gd name="adj1" fmla="val 8333"/>
              <a:gd name="adj2" fmla="val 50000"/>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9" name="Rechteck 18">
            <a:extLst>
              <a:ext uri="{FF2B5EF4-FFF2-40B4-BE49-F238E27FC236}">
                <a16:creationId xmlns:a16="http://schemas.microsoft.com/office/drawing/2014/main" id="{C02141E1-5C78-D31F-2A0E-280C32E86380}"/>
              </a:ext>
            </a:extLst>
          </p:cNvPr>
          <p:cNvSpPr>
            <a:spLocks noChangeArrowheads="1"/>
          </p:cNvSpPr>
          <p:nvPr/>
        </p:nvSpPr>
        <p:spPr bwMode="auto">
          <a:xfrm>
            <a:off x="3786066" y="3236666"/>
            <a:ext cx="4829175" cy="1119335"/>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0" name="Textfeld 19">
            <a:extLst>
              <a:ext uri="{FF2B5EF4-FFF2-40B4-BE49-F238E27FC236}">
                <a16:creationId xmlns:a16="http://schemas.microsoft.com/office/drawing/2014/main" id="{C253AFEB-EFCE-07E4-579E-AA9557A3F1EF}"/>
              </a:ext>
            </a:extLst>
          </p:cNvPr>
          <p:cNvSpPr txBox="1">
            <a:spLocks noChangeArrowheads="1"/>
          </p:cNvSpPr>
          <p:nvPr/>
        </p:nvSpPr>
        <p:spPr bwMode="auto">
          <a:xfrm>
            <a:off x="8744872" y="2386050"/>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275.326,17 €*</a:t>
            </a:r>
          </a:p>
        </p:txBody>
      </p:sp>
      <p:sp>
        <p:nvSpPr>
          <p:cNvPr id="22" name="Textfeld 21">
            <a:extLst>
              <a:ext uri="{FF2B5EF4-FFF2-40B4-BE49-F238E27FC236}">
                <a16:creationId xmlns:a16="http://schemas.microsoft.com/office/drawing/2014/main" id="{0D85B01A-FF00-A7B6-09A2-0ED28B1EE15C}"/>
              </a:ext>
            </a:extLst>
          </p:cNvPr>
          <p:cNvSpPr txBox="1">
            <a:spLocks noChangeArrowheads="1"/>
          </p:cNvSpPr>
          <p:nvPr/>
        </p:nvSpPr>
        <p:spPr bwMode="auto">
          <a:xfrm>
            <a:off x="4209407" y="3337927"/>
            <a:ext cx="42628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chemeClr val="bg1"/>
                </a:solidFill>
                <a:latin typeface="Ubuntu"/>
              </a:rPr>
              <a:t>Beitrag: </a:t>
            </a:r>
            <a:r>
              <a:rPr lang="de-DE" altLang="de-DE" b="1" dirty="0">
                <a:solidFill>
                  <a:schemeClr val="bg1"/>
                </a:solidFill>
                <a:latin typeface="Ubuntu"/>
              </a:rPr>
              <a:t>161,08 € </a:t>
            </a:r>
            <a:r>
              <a:rPr lang="de-DE" altLang="de-DE" dirty="0">
                <a:solidFill>
                  <a:schemeClr val="bg1"/>
                </a:solidFill>
                <a:latin typeface="Ubuntu"/>
              </a:rPr>
              <a:t>mtl.</a:t>
            </a:r>
          </a:p>
          <a:p>
            <a:pPr algn="ctr" defTabSz="914377">
              <a:spcBef>
                <a:spcPct val="50000"/>
              </a:spcBef>
              <a:buClr>
                <a:srgbClr val="B11A3B"/>
              </a:buClr>
            </a:pPr>
            <a:r>
              <a:rPr lang="de-DE" altLang="de-DE" dirty="0">
                <a:solidFill>
                  <a:schemeClr val="bg1"/>
                </a:solidFill>
                <a:latin typeface="Ubuntu"/>
              </a:rPr>
              <a:t>Summe eingezahlte </a:t>
            </a:r>
            <a:br>
              <a:rPr lang="de-DE" altLang="de-DE" dirty="0">
                <a:solidFill>
                  <a:schemeClr val="bg1"/>
                </a:solidFill>
                <a:latin typeface="Ubuntu"/>
              </a:rPr>
            </a:br>
            <a:r>
              <a:rPr lang="de-DE" altLang="de-DE" dirty="0">
                <a:solidFill>
                  <a:schemeClr val="bg1"/>
                </a:solidFill>
                <a:latin typeface="Ubuntu"/>
              </a:rPr>
              <a:t>Beiträge: </a:t>
            </a:r>
            <a:r>
              <a:rPr lang="de-DE" altLang="de-DE" b="1" dirty="0">
                <a:solidFill>
                  <a:schemeClr val="bg1"/>
                </a:solidFill>
                <a:latin typeface="Ubuntu"/>
              </a:rPr>
              <a:t>81.184,32 €</a:t>
            </a:r>
          </a:p>
          <a:p>
            <a:pPr algn="ctr" defTabSz="914377">
              <a:spcBef>
                <a:spcPct val="50000"/>
              </a:spcBef>
              <a:buClr>
                <a:srgbClr val="B11A3B"/>
              </a:buClr>
            </a:pPr>
            <a:endParaRPr lang="de-DE" altLang="de-DE" dirty="0">
              <a:solidFill>
                <a:schemeClr val="bg1"/>
              </a:solidFill>
              <a:latin typeface="Ubuntu"/>
            </a:endParaRPr>
          </a:p>
        </p:txBody>
      </p:sp>
      <p:sp>
        <p:nvSpPr>
          <p:cNvPr id="24" name="Rechteck 26">
            <a:extLst>
              <a:ext uri="{FF2B5EF4-FFF2-40B4-BE49-F238E27FC236}">
                <a16:creationId xmlns:a16="http://schemas.microsoft.com/office/drawing/2014/main" id="{894CDE61-6F2D-1E22-5496-07C464809DB9}"/>
              </a:ext>
            </a:extLst>
          </p:cNvPr>
          <p:cNvSpPr>
            <a:spLocks noChangeArrowheads="1"/>
          </p:cNvSpPr>
          <p:nvPr/>
        </p:nvSpPr>
        <p:spPr bwMode="auto">
          <a:xfrm>
            <a:off x="3795590" y="1904265"/>
            <a:ext cx="4829175" cy="1104405"/>
          </a:xfrm>
          <a:prstGeom prst="rect">
            <a:avLst/>
          </a:prstGeom>
          <a:solidFill>
            <a:srgbClr val="B2B2B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5" name="Textfeld 24">
            <a:extLst>
              <a:ext uri="{FF2B5EF4-FFF2-40B4-BE49-F238E27FC236}">
                <a16:creationId xmlns:a16="http://schemas.microsoft.com/office/drawing/2014/main" id="{DD74D281-A1BF-7CBE-0FE1-75856DAD2216}"/>
              </a:ext>
            </a:extLst>
          </p:cNvPr>
          <p:cNvSpPr txBox="1">
            <a:spLocks noChangeArrowheads="1"/>
          </p:cNvSpPr>
          <p:nvPr/>
        </p:nvSpPr>
        <p:spPr bwMode="auto">
          <a:xfrm>
            <a:off x="479378" y="5582843"/>
            <a:ext cx="770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buClr>
                <a:srgbClr val="B11A3B"/>
              </a:buClr>
            </a:pPr>
            <a:r>
              <a:rPr lang="de-DE" altLang="de-DE" sz="800" dirty="0">
                <a:solidFill>
                  <a:schemeClr val="tx1">
                    <a:lumMod val="75000"/>
                    <a:lumOff val="25000"/>
                  </a:schemeClr>
                </a:solidFill>
                <a:latin typeface="Ubuntu"/>
              </a:rPr>
              <a:t>*Tarif FR10, UBS MSCI World, 6 % angenommene Wertentwicklung. Die Leistungen aus Überschüssen (Überschusssätze 2026) und aus der Fondsanlage können nicht garantiert werden. Sie sind trotz der exakten Darstellung nur als unverbindliches Beispiel anzusehen. </a:t>
            </a:r>
          </a:p>
        </p:txBody>
      </p:sp>
      <p:sp>
        <p:nvSpPr>
          <p:cNvPr id="28" name="Textfeld 33">
            <a:extLst>
              <a:ext uri="{FF2B5EF4-FFF2-40B4-BE49-F238E27FC236}">
                <a16:creationId xmlns:a16="http://schemas.microsoft.com/office/drawing/2014/main" id="{D4A40B9E-60FE-09F6-4F91-950BCBC5D10F}"/>
              </a:ext>
            </a:extLst>
          </p:cNvPr>
          <p:cNvSpPr txBox="1">
            <a:spLocks noChangeArrowheads="1"/>
          </p:cNvSpPr>
          <p:nvPr/>
        </p:nvSpPr>
        <p:spPr bwMode="auto">
          <a:xfrm>
            <a:off x="7674242" y="4818202"/>
            <a:ext cx="15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sz="1200" dirty="0">
                <a:solidFill>
                  <a:srgbClr val="000000"/>
                </a:solidFill>
                <a:latin typeface="Ubuntu"/>
              </a:rPr>
              <a:t>Altersrente mit </a:t>
            </a:r>
            <a:br>
              <a:rPr lang="de-DE" altLang="de-DE" sz="1200" dirty="0">
                <a:solidFill>
                  <a:srgbClr val="000000"/>
                </a:solidFill>
                <a:latin typeface="Ubuntu"/>
              </a:rPr>
            </a:br>
            <a:r>
              <a:rPr lang="de-DE" altLang="de-DE" sz="1200" dirty="0">
                <a:solidFill>
                  <a:srgbClr val="000000"/>
                </a:solidFill>
                <a:latin typeface="Ubuntu"/>
              </a:rPr>
              <a:t>67 Jahren</a:t>
            </a:r>
          </a:p>
        </p:txBody>
      </p:sp>
      <p:sp>
        <p:nvSpPr>
          <p:cNvPr id="29" name="Textplatzhalter 5">
            <a:extLst>
              <a:ext uri="{FF2B5EF4-FFF2-40B4-BE49-F238E27FC236}">
                <a16:creationId xmlns:a16="http://schemas.microsoft.com/office/drawing/2014/main" id="{A2F4F5F8-8F59-BF74-9041-37F141104D20}"/>
              </a:ext>
            </a:extLst>
          </p:cNvPr>
          <p:cNvSpPr txBox="1">
            <a:spLocks/>
          </p:cNvSpPr>
          <p:nvPr/>
        </p:nvSpPr>
        <p:spPr>
          <a:xfrm>
            <a:off x="-9581" y="-7200"/>
            <a:ext cx="107748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1" name="Titel 5">
            <a:extLst>
              <a:ext uri="{FF2B5EF4-FFF2-40B4-BE49-F238E27FC236}">
                <a16:creationId xmlns:a16="http://schemas.microsoft.com/office/drawing/2014/main" id="{DE7B5562-724D-0296-C8A7-7222BBC8AD70}"/>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Echter Hack: Frühe Vorsorge spart bares Geld! </a:t>
            </a:r>
          </a:p>
        </p:txBody>
      </p:sp>
      <p:sp>
        <p:nvSpPr>
          <p:cNvPr id="32" name="Textplatzhalter 5">
            <a:extLst>
              <a:ext uri="{FF2B5EF4-FFF2-40B4-BE49-F238E27FC236}">
                <a16:creationId xmlns:a16="http://schemas.microsoft.com/office/drawing/2014/main" id="{98FB116F-6160-A6D0-76B1-94C228BDD8D8}"/>
              </a:ext>
            </a:extLst>
          </p:cNvPr>
          <p:cNvSpPr txBox="1">
            <a:spLocks noChangeAspect="1"/>
          </p:cNvSpPr>
          <p:nvPr/>
        </p:nvSpPr>
        <p:spPr>
          <a:xfrm>
            <a:off x="10668019" y="5944819"/>
            <a:ext cx="1533600" cy="925200"/>
          </a:xfrm>
          <a:prstGeom prst="rect">
            <a:avLst/>
          </a:prstGeom>
          <a:blipFill>
            <a:blip r:embed="rId6"/>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cxnSp>
        <p:nvCxnSpPr>
          <p:cNvPr id="6" name="Gerade Verbindung 5">
            <a:extLst>
              <a:ext uri="{FF2B5EF4-FFF2-40B4-BE49-F238E27FC236}">
                <a16:creationId xmlns:a16="http://schemas.microsoft.com/office/drawing/2014/main" id="{BB795DF4-C24C-F6C9-0D9E-5371A6CCB7F1}"/>
              </a:ext>
            </a:extLst>
          </p:cNvPr>
          <p:cNvCxnSpPr/>
          <p:nvPr/>
        </p:nvCxnSpPr>
        <p:spPr bwMode="auto">
          <a:xfrm>
            <a:off x="8611265" y="1913566"/>
            <a:ext cx="26999" cy="2428506"/>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5">
            <a:extLst>
              <a:ext uri="{FF2B5EF4-FFF2-40B4-BE49-F238E27FC236}">
                <a16:creationId xmlns:a16="http://schemas.microsoft.com/office/drawing/2014/main" id="{05EE127D-2597-F05D-35CC-DEE123487D5A}"/>
              </a:ext>
            </a:extLst>
          </p:cNvPr>
          <p:cNvCxnSpPr/>
          <p:nvPr/>
        </p:nvCxnSpPr>
        <p:spPr bwMode="auto">
          <a:xfrm>
            <a:off x="3791779" y="1902396"/>
            <a:ext cx="1" cy="2422377"/>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a:extLst>
              <a:ext uri="{FF2B5EF4-FFF2-40B4-BE49-F238E27FC236}">
                <a16:creationId xmlns:a16="http://schemas.microsoft.com/office/drawing/2014/main" id="{AEB3F9A7-8B22-7671-6D6B-FEBD18986E46}"/>
              </a:ext>
            </a:extLst>
          </p:cNvPr>
          <p:cNvSpPr txBox="1">
            <a:spLocks noChangeArrowheads="1"/>
          </p:cNvSpPr>
          <p:nvPr/>
        </p:nvSpPr>
        <p:spPr bwMode="auto">
          <a:xfrm>
            <a:off x="8744872" y="3657449"/>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275.330,75 €*</a:t>
            </a:r>
          </a:p>
        </p:txBody>
      </p:sp>
      <p:pic>
        <p:nvPicPr>
          <p:cNvPr id="40" name="Grafik 39">
            <a:extLst>
              <a:ext uri="{FF2B5EF4-FFF2-40B4-BE49-F238E27FC236}">
                <a16:creationId xmlns:a16="http://schemas.microsoft.com/office/drawing/2014/main" id="{FF69A06F-7F09-2F05-F6E1-03E1A2F358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340" y="4503571"/>
            <a:ext cx="446555" cy="446555"/>
          </a:xfrm>
          <a:prstGeom prst="rect">
            <a:avLst/>
          </a:prstGeom>
        </p:spPr>
      </p:pic>
      <p:pic>
        <p:nvPicPr>
          <p:cNvPr id="42" name="Grafik 41">
            <a:extLst>
              <a:ext uri="{FF2B5EF4-FFF2-40B4-BE49-F238E27FC236}">
                <a16:creationId xmlns:a16="http://schemas.microsoft.com/office/drawing/2014/main" id="{40F7F416-4631-D871-3835-8BCA9D15BD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6032" y="4488694"/>
            <a:ext cx="400065" cy="400065"/>
          </a:xfrm>
          <a:prstGeom prst="rect">
            <a:avLst/>
          </a:prstGeom>
        </p:spPr>
      </p:pic>
      <p:pic>
        <p:nvPicPr>
          <p:cNvPr id="44" name="Grafik 43">
            <a:extLst>
              <a:ext uri="{FF2B5EF4-FFF2-40B4-BE49-F238E27FC236}">
                <a16:creationId xmlns:a16="http://schemas.microsoft.com/office/drawing/2014/main" id="{B9DD2DD4-1181-21BA-036C-708BF1850C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7799" y="4463741"/>
            <a:ext cx="395250" cy="395250"/>
          </a:xfrm>
          <a:prstGeom prst="rect">
            <a:avLst/>
          </a:prstGeom>
        </p:spPr>
      </p:pic>
      <p:grpSp>
        <p:nvGrpSpPr>
          <p:cNvPr id="41" name="Gruppieren 40">
            <a:extLst>
              <a:ext uri="{FF2B5EF4-FFF2-40B4-BE49-F238E27FC236}">
                <a16:creationId xmlns:a16="http://schemas.microsoft.com/office/drawing/2014/main" id="{7778B8E6-909E-1C0A-6218-D4BD6EFB0EFA}"/>
              </a:ext>
            </a:extLst>
          </p:cNvPr>
          <p:cNvGrpSpPr/>
          <p:nvPr/>
        </p:nvGrpSpPr>
        <p:grpSpPr>
          <a:xfrm>
            <a:off x="284463" y="3466120"/>
            <a:ext cx="910482" cy="735612"/>
            <a:chOff x="251453" y="3341460"/>
            <a:chExt cx="910482" cy="735612"/>
          </a:xfrm>
        </p:grpSpPr>
        <p:grpSp>
          <p:nvGrpSpPr>
            <p:cNvPr id="16" name="Gruppieren 15">
              <a:extLst>
                <a:ext uri="{FF2B5EF4-FFF2-40B4-BE49-F238E27FC236}">
                  <a16:creationId xmlns:a16="http://schemas.microsoft.com/office/drawing/2014/main" id="{74202FBC-75A0-B194-E6CF-09AEE20617AE}"/>
                </a:ext>
              </a:extLst>
            </p:cNvPr>
            <p:cNvGrpSpPr/>
            <p:nvPr/>
          </p:nvGrpSpPr>
          <p:grpSpPr>
            <a:xfrm rot="10800000">
              <a:off x="251453" y="3341460"/>
              <a:ext cx="910482" cy="735612"/>
              <a:chOff x="5645307" y="71478"/>
              <a:chExt cx="1195637" cy="739662"/>
            </a:xfrm>
          </p:grpSpPr>
          <p:pic>
            <p:nvPicPr>
              <p:cNvPr id="17" name="Grafik 16">
                <a:extLst>
                  <a:ext uri="{FF2B5EF4-FFF2-40B4-BE49-F238E27FC236}">
                    <a16:creationId xmlns:a16="http://schemas.microsoft.com/office/drawing/2014/main" id="{02FFFA0E-E181-D3FE-7B39-1D737F8661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307" y="71478"/>
                <a:ext cx="1195637" cy="739662"/>
              </a:xfrm>
              <a:prstGeom prst="rect">
                <a:avLst/>
              </a:prstGeom>
            </p:spPr>
          </p:pic>
          <p:pic>
            <p:nvPicPr>
              <p:cNvPr id="18" name="Grafik 17">
                <a:extLst>
                  <a:ext uri="{FF2B5EF4-FFF2-40B4-BE49-F238E27FC236}">
                    <a16:creationId xmlns:a16="http://schemas.microsoft.com/office/drawing/2014/main" id="{614C52A4-203D-AA3C-BB18-DB6AF833F1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2877" y="115820"/>
                <a:ext cx="1058633" cy="647321"/>
              </a:xfrm>
              <a:prstGeom prst="rect">
                <a:avLst/>
              </a:prstGeom>
            </p:spPr>
          </p:pic>
        </p:grpSp>
        <p:pic>
          <p:nvPicPr>
            <p:cNvPr id="27" name="Grafik 26">
              <a:extLst>
                <a:ext uri="{FF2B5EF4-FFF2-40B4-BE49-F238E27FC236}">
                  <a16:creationId xmlns:a16="http://schemas.microsoft.com/office/drawing/2014/main" id="{E2C15641-9653-F37A-2305-67B1812A2FF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4836" y="3410229"/>
              <a:ext cx="590911" cy="590911"/>
            </a:xfrm>
            <a:prstGeom prst="rect">
              <a:avLst/>
            </a:prstGeom>
          </p:spPr>
        </p:pic>
      </p:grpSp>
      <p:grpSp>
        <p:nvGrpSpPr>
          <p:cNvPr id="38" name="Gruppieren 37">
            <a:extLst>
              <a:ext uri="{FF2B5EF4-FFF2-40B4-BE49-F238E27FC236}">
                <a16:creationId xmlns:a16="http://schemas.microsoft.com/office/drawing/2014/main" id="{4B737FEE-828B-2348-3BA6-F20D7E8A532F}"/>
              </a:ext>
            </a:extLst>
          </p:cNvPr>
          <p:cNvGrpSpPr/>
          <p:nvPr/>
        </p:nvGrpSpPr>
        <p:grpSpPr>
          <a:xfrm>
            <a:off x="304573" y="2159140"/>
            <a:ext cx="910482" cy="735612"/>
            <a:chOff x="228174" y="1996565"/>
            <a:chExt cx="910482" cy="735612"/>
          </a:xfrm>
        </p:grpSpPr>
        <p:grpSp>
          <p:nvGrpSpPr>
            <p:cNvPr id="2" name="Gruppieren 1">
              <a:extLst>
                <a:ext uri="{FF2B5EF4-FFF2-40B4-BE49-F238E27FC236}">
                  <a16:creationId xmlns:a16="http://schemas.microsoft.com/office/drawing/2014/main" id="{99EC3195-5E5F-C4FF-FC32-2804760509FE}"/>
                </a:ext>
              </a:extLst>
            </p:cNvPr>
            <p:cNvGrpSpPr/>
            <p:nvPr/>
          </p:nvGrpSpPr>
          <p:grpSpPr>
            <a:xfrm rot="10800000">
              <a:off x="228174" y="1996565"/>
              <a:ext cx="910482" cy="735612"/>
              <a:chOff x="5645307" y="71478"/>
              <a:chExt cx="1195637" cy="739662"/>
            </a:xfrm>
          </p:grpSpPr>
          <p:pic>
            <p:nvPicPr>
              <p:cNvPr id="7" name="Grafik 6">
                <a:extLst>
                  <a:ext uri="{FF2B5EF4-FFF2-40B4-BE49-F238E27FC236}">
                    <a16:creationId xmlns:a16="http://schemas.microsoft.com/office/drawing/2014/main" id="{106A57B6-1B94-2AC4-188E-C21529EAB90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45307" y="71478"/>
                <a:ext cx="1195637" cy="739662"/>
              </a:xfrm>
              <a:prstGeom prst="rect">
                <a:avLst/>
              </a:prstGeom>
            </p:spPr>
          </p:pic>
          <p:pic>
            <p:nvPicPr>
              <p:cNvPr id="13" name="Grafik 12">
                <a:extLst>
                  <a:ext uri="{FF2B5EF4-FFF2-40B4-BE49-F238E27FC236}">
                    <a16:creationId xmlns:a16="http://schemas.microsoft.com/office/drawing/2014/main" id="{DB1D926E-3E16-7370-3FFD-112D452E7C8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22877" y="115820"/>
                <a:ext cx="1058633" cy="647321"/>
              </a:xfrm>
              <a:prstGeom prst="rect">
                <a:avLst/>
              </a:prstGeom>
            </p:spPr>
          </p:pic>
        </p:grpSp>
        <p:pic>
          <p:nvPicPr>
            <p:cNvPr id="35" name="Grafik 34">
              <a:extLst>
                <a:ext uri="{FF2B5EF4-FFF2-40B4-BE49-F238E27FC236}">
                  <a16:creationId xmlns:a16="http://schemas.microsoft.com/office/drawing/2014/main" id="{68208968-E4CE-3D93-2A35-14F35D91C5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09231" y="2090187"/>
              <a:ext cx="548368" cy="548368"/>
            </a:xfrm>
            <a:prstGeom prst="rect">
              <a:avLst/>
            </a:prstGeom>
          </p:spPr>
        </p:pic>
      </p:grpSp>
    </p:spTree>
    <p:extLst>
      <p:ext uri="{BB962C8B-B14F-4D97-AF65-F5344CB8AC3E}">
        <p14:creationId xmlns:p14="http://schemas.microsoft.com/office/powerpoint/2010/main" val="284494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5E686-15BE-4991-2865-F27CDBC696C1}"/>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E1864BA4-2C1C-5AE6-1215-D3CF043C5CBB}"/>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C1264914-35D3-51A8-B67E-FC0ED77C5545}"/>
              </a:ext>
            </a:extLst>
          </p:cNvPr>
          <p:cNvPicPr>
            <a:picLocks noChangeAspect="1"/>
          </p:cNvPicPr>
          <p:nvPr/>
        </p:nvPicPr>
        <p:blipFill>
          <a:blip r:embed="rId3">
            <a:extLst>
              <a:ext uri="{96DAC541-7B7A-43D3-8B79-37D633B846F1}">
                <asvg:svgBlip xmlns:asvg="http://schemas.microsoft.com/office/drawing/2016/SVG/main" r:embed="rId4"/>
              </a:ext>
            </a:extLst>
          </a:blip>
          <a:srcRect l="59059" t="625" r="429" b="-625"/>
          <a:stretch/>
        </p:blipFill>
        <p:spPr>
          <a:xfrm>
            <a:off x="0" y="1057192"/>
            <a:ext cx="11170859" cy="5408222"/>
          </a:xfrm>
          <a:prstGeom prst="rect">
            <a:avLst/>
          </a:prstGeom>
        </p:spPr>
      </p:pic>
      <p:sp>
        <p:nvSpPr>
          <p:cNvPr id="3" name="Fußzeilenplatzhalter 2">
            <a:extLst>
              <a:ext uri="{FF2B5EF4-FFF2-40B4-BE49-F238E27FC236}">
                <a16:creationId xmlns:a16="http://schemas.microsoft.com/office/drawing/2014/main" id="{BB4818A8-2628-9F36-6FA9-B0BB5BA23613}"/>
              </a:ext>
            </a:extLst>
          </p:cNvPr>
          <p:cNvSpPr>
            <a:spLocks noGrp="1"/>
          </p:cNvSpPr>
          <p:nvPr>
            <p:ph type="ftr" sz="quarter" idx="10"/>
          </p:nvPr>
        </p:nvSpPr>
        <p:spPr/>
        <p:txBody>
          <a:bodyPr/>
          <a:lstStyle/>
          <a:p>
            <a:pPr defTabSz="914377"/>
            <a:r>
              <a:rPr lang="de-DE">
                <a:latin typeface="Ubuntu"/>
              </a:rPr>
              <a:t>Alte Leipziger Leben / Veranstaltung 2026</a:t>
            </a:r>
            <a:endParaRPr lang="de-DE" dirty="0">
              <a:latin typeface="Ubuntu"/>
            </a:endParaRPr>
          </a:p>
        </p:txBody>
      </p:sp>
      <p:sp>
        <p:nvSpPr>
          <p:cNvPr id="4" name="Foliennummernplatzhalter 3">
            <a:extLst>
              <a:ext uri="{FF2B5EF4-FFF2-40B4-BE49-F238E27FC236}">
                <a16:creationId xmlns:a16="http://schemas.microsoft.com/office/drawing/2014/main" id="{19B2CD4F-F9AD-24EA-1506-856286F03E63}"/>
              </a:ext>
            </a:extLst>
          </p:cNvPr>
          <p:cNvSpPr>
            <a:spLocks noGrp="1"/>
          </p:cNvSpPr>
          <p:nvPr>
            <p:ph type="sldNum" sz="quarter" idx="11"/>
          </p:nvPr>
        </p:nvSpPr>
        <p:spPr/>
        <p:txBody>
          <a:bodyPr/>
          <a:lstStyle/>
          <a:p>
            <a:pPr defTabSz="914377"/>
            <a:fld id="{27B5B4E9-0313-4949-9CA1-0E585048ABAC}" type="slidenum">
              <a:rPr lang="de-DE">
                <a:latin typeface="Ubuntu"/>
              </a:rPr>
              <a:pPr defTabSz="914377"/>
              <a:t>6</a:t>
            </a:fld>
            <a:endParaRPr lang="de-DE" dirty="0">
              <a:latin typeface="Ubuntu"/>
            </a:endParaRPr>
          </a:p>
        </p:txBody>
      </p:sp>
      <p:sp>
        <p:nvSpPr>
          <p:cNvPr id="5" name="Titel 4">
            <a:extLst>
              <a:ext uri="{FF2B5EF4-FFF2-40B4-BE49-F238E27FC236}">
                <a16:creationId xmlns:a16="http://schemas.microsoft.com/office/drawing/2014/main" id="{745BF33B-B27B-368C-2B5E-9EFFEAAF9E40}"/>
              </a:ext>
            </a:extLst>
          </p:cNvPr>
          <p:cNvSpPr>
            <a:spLocks noGrp="1"/>
          </p:cNvSpPr>
          <p:nvPr>
            <p:ph type="title"/>
          </p:nvPr>
        </p:nvSpPr>
        <p:spPr/>
        <p:txBody>
          <a:bodyPr/>
          <a:lstStyle/>
          <a:p>
            <a:r>
              <a:rPr lang="de-DE" dirty="0"/>
              <a:t>Eine frühe Vorsorge zahlt sich aus!  </a:t>
            </a:r>
          </a:p>
        </p:txBody>
      </p:sp>
      <p:sp>
        <p:nvSpPr>
          <p:cNvPr id="8" name="Rechteck 7">
            <a:extLst>
              <a:ext uri="{FF2B5EF4-FFF2-40B4-BE49-F238E27FC236}">
                <a16:creationId xmlns:a16="http://schemas.microsoft.com/office/drawing/2014/main" id="{67A90428-976B-6643-8232-CE68989D87B9}"/>
              </a:ext>
            </a:extLst>
          </p:cNvPr>
          <p:cNvSpPr>
            <a:spLocks noChangeArrowheads="1"/>
          </p:cNvSpPr>
          <p:nvPr/>
        </p:nvSpPr>
        <p:spPr bwMode="auto">
          <a:xfrm>
            <a:off x="1419103" y="1899503"/>
            <a:ext cx="2371725" cy="1119862"/>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9" name="Textfeld 8">
            <a:extLst>
              <a:ext uri="{FF2B5EF4-FFF2-40B4-BE49-F238E27FC236}">
                <a16:creationId xmlns:a16="http://schemas.microsoft.com/office/drawing/2014/main" id="{F261A800-06FB-35D9-A5F5-D106221E2D5A}"/>
              </a:ext>
            </a:extLst>
          </p:cNvPr>
          <p:cNvSpPr txBox="1">
            <a:spLocks noChangeArrowheads="1"/>
          </p:cNvSpPr>
          <p:nvPr/>
        </p:nvSpPr>
        <p:spPr bwMode="auto">
          <a:xfrm>
            <a:off x="1522289" y="1984354"/>
            <a:ext cx="203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rgbClr val="FFFFFF"/>
                </a:solidFill>
                <a:latin typeface="Ubuntu"/>
              </a:rPr>
              <a:t>Beitrag: </a:t>
            </a:r>
            <a:r>
              <a:rPr lang="de-DE" altLang="de-DE" b="1" dirty="0">
                <a:solidFill>
                  <a:srgbClr val="FFFFFF"/>
                </a:solidFill>
                <a:latin typeface="Ubuntu"/>
              </a:rPr>
              <a:t>100 €</a:t>
            </a:r>
            <a:r>
              <a:rPr lang="de-DE" altLang="de-DE" dirty="0">
                <a:solidFill>
                  <a:srgbClr val="FFFFFF"/>
                </a:solidFill>
                <a:latin typeface="Ubuntu"/>
              </a:rPr>
              <a:t> mtl.</a:t>
            </a:r>
          </a:p>
          <a:p>
            <a:pPr algn="ctr" defTabSz="914377">
              <a:spcBef>
                <a:spcPct val="50000"/>
              </a:spcBef>
              <a:buClr>
                <a:srgbClr val="B11A3B"/>
              </a:buClr>
            </a:pPr>
            <a:r>
              <a:rPr lang="de-DE" altLang="de-DE" dirty="0">
                <a:solidFill>
                  <a:schemeClr val="bg1"/>
                </a:solidFill>
                <a:latin typeface="Ubuntu"/>
              </a:rPr>
              <a:t>Summe eingezahlte Beiträge: </a:t>
            </a:r>
            <a:r>
              <a:rPr lang="de-DE" altLang="de-DE" b="1" dirty="0">
                <a:solidFill>
                  <a:schemeClr val="bg1"/>
                </a:solidFill>
                <a:latin typeface="Ubuntu"/>
              </a:rPr>
              <a:t>30.000 € </a:t>
            </a:r>
          </a:p>
          <a:p>
            <a:pPr defTabSz="914377">
              <a:spcBef>
                <a:spcPct val="50000"/>
              </a:spcBef>
              <a:buClr>
                <a:srgbClr val="B11A3B"/>
              </a:buClr>
            </a:pPr>
            <a:br>
              <a:rPr lang="de-DE" altLang="de-DE" dirty="0">
                <a:solidFill>
                  <a:srgbClr val="FFFFFF"/>
                </a:solidFill>
                <a:latin typeface="Ubuntu"/>
              </a:rPr>
            </a:br>
            <a:endParaRPr lang="de-DE" altLang="de-DE" dirty="0">
              <a:solidFill>
                <a:srgbClr val="FFFFFF"/>
              </a:solidFill>
              <a:latin typeface="Ubuntu"/>
            </a:endParaRPr>
          </a:p>
        </p:txBody>
      </p:sp>
      <p:sp>
        <p:nvSpPr>
          <p:cNvPr id="11" name="Textfeld 11">
            <a:extLst>
              <a:ext uri="{FF2B5EF4-FFF2-40B4-BE49-F238E27FC236}">
                <a16:creationId xmlns:a16="http://schemas.microsoft.com/office/drawing/2014/main" id="{DB130F13-6074-53CB-8E73-FD7537EDA64C}"/>
              </a:ext>
            </a:extLst>
          </p:cNvPr>
          <p:cNvSpPr txBox="1">
            <a:spLocks noChangeArrowheads="1"/>
          </p:cNvSpPr>
          <p:nvPr/>
        </p:nvSpPr>
        <p:spPr bwMode="auto">
          <a:xfrm>
            <a:off x="1271466" y="4910536"/>
            <a:ext cx="86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latin typeface="Ubuntu"/>
              </a:rPr>
              <a:t>0 Jahre</a:t>
            </a:r>
          </a:p>
        </p:txBody>
      </p:sp>
      <p:sp>
        <p:nvSpPr>
          <p:cNvPr id="12" name="Textfeld 32">
            <a:extLst>
              <a:ext uri="{FF2B5EF4-FFF2-40B4-BE49-F238E27FC236}">
                <a16:creationId xmlns:a16="http://schemas.microsoft.com/office/drawing/2014/main" id="{6C17AF7A-3FDE-256E-9E4D-FCD916C86B84}"/>
              </a:ext>
            </a:extLst>
          </p:cNvPr>
          <p:cNvSpPr txBox="1">
            <a:spLocks noChangeArrowheads="1"/>
          </p:cNvSpPr>
          <p:nvPr/>
        </p:nvSpPr>
        <p:spPr bwMode="auto">
          <a:xfrm>
            <a:off x="3414567" y="4910536"/>
            <a:ext cx="876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solidFill>
                  <a:srgbClr val="000000"/>
                </a:solidFill>
                <a:latin typeface="Ubuntu"/>
              </a:rPr>
              <a:t>25 Jahre</a:t>
            </a:r>
          </a:p>
        </p:txBody>
      </p:sp>
      <p:sp>
        <p:nvSpPr>
          <p:cNvPr id="14" name="Geschweifte Klammer rechts 12">
            <a:extLst>
              <a:ext uri="{FF2B5EF4-FFF2-40B4-BE49-F238E27FC236}">
                <a16:creationId xmlns:a16="http://schemas.microsoft.com/office/drawing/2014/main" id="{B0B4CB71-70CD-F6D9-8B55-C6FF8CF79030}"/>
              </a:ext>
            </a:extLst>
          </p:cNvPr>
          <p:cNvSpPr>
            <a:spLocks/>
          </p:cNvSpPr>
          <p:nvPr/>
        </p:nvSpPr>
        <p:spPr bwMode="auto">
          <a:xfrm>
            <a:off x="1584203" y="2722017"/>
            <a:ext cx="1765300" cy="450851"/>
          </a:xfrm>
          <a:prstGeom prst="rightBrace">
            <a:avLst>
              <a:gd name="adj1" fmla="val 8333"/>
              <a:gd name="adj2" fmla="val 50000"/>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0" name="Textfeld 19">
            <a:extLst>
              <a:ext uri="{FF2B5EF4-FFF2-40B4-BE49-F238E27FC236}">
                <a16:creationId xmlns:a16="http://schemas.microsoft.com/office/drawing/2014/main" id="{FE28ADFD-B701-E0DF-4863-72063AB299EE}"/>
              </a:ext>
            </a:extLst>
          </p:cNvPr>
          <p:cNvSpPr txBox="1">
            <a:spLocks noChangeArrowheads="1"/>
          </p:cNvSpPr>
          <p:nvPr/>
        </p:nvSpPr>
        <p:spPr bwMode="auto">
          <a:xfrm>
            <a:off x="8744872" y="2386050"/>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567.912,18 €*</a:t>
            </a:r>
          </a:p>
        </p:txBody>
      </p:sp>
      <p:sp>
        <p:nvSpPr>
          <p:cNvPr id="24" name="Rechteck 26">
            <a:extLst>
              <a:ext uri="{FF2B5EF4-FFF2-40B4-BE49-F238E27FC236}">
                <a16:creationId xmlns:a16="http://schemas.microsoft.com/office/drawing/2014/main" id="{19083A97-E280-EF39-22E4-E7B6F7E0111B}"/>
              </a:ext>
            </a:extLst>
          </p:cNvPr>
          <p:cNvSpPr>
            <a:spLocks noChangeArrowheads="1"/>
          </p:cNvSpPr>
          <p:nvPr/>
        </p:nvSpPr>
        <p:spPr bwMode="auto">
          <a:xfrm>
            <a:off x="3795590" y="1904265"/>
            <a:ext cx="4829175" cy="1104405"/>
          </a:xfrm>
          <a:prstGeom prst="rect">
            <a:avLst/>
          </a:prstGeom>
          <a:solidFill>
            <a:srgbClr val="B2B2B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5" name="Textfeld 24">
            <a:extLst>
              <a:ext uri="{FF2B5EF4-FFF2-40B4-BE49-F238E27FC236}">
                <a16:creationId xmlns:a16="http://schemas.microsoft.com/office/drawing/2014/main" id="{EB96CD8F-3E57-751C-66CF-DB894FFD3949}"/>
              </a:ext>
            </a:extLst>
          </p:cNvPr>
          <p:cNvSpPr txBox="1">
            <a:spLocks noChangeArrowheads="1"/>
          </p:cNvSpPr>
          <p:nvPr/>
        </p:nvSpPr>
        <p:spPr bwMode="auto">
          <a:xfrm>
            <a:off x="479378" y="5582843"/>
            <a:ext cx="770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buClr>
                <a:srgbClr val="B11A3B"/>
              </a:buClr>
            </a:pPr>
            <a:r>
              <a:rPr lang="de-DE" altLang="de-DE" sz="800" dirty="0">
                <a:solidFill>
                  <a:schemeClr val="tx1">
                    <a:lumMod val="75000"/>
                    <a:lumOff val="25000"/>
                  </a:schemeClr>
                </a:solidFill>
                <a:latin typeface="Ubuntu"/>
              </a:rPr>
              <a:t>*Tarif FR10, UBS MSCI World, 6 % angenommene Wertentwicklung. Die Leistungen aus Überschüssen (Überschusssätze 2026) und aus der Fondsanlage können nicht garantiert werden. Sie sind trotz der exakten Darstellung nur als unverbindliches Beispiel anzusehen. </a:t>
            </a:r>
          </a:p>
        </p:txBody>
      </p:sp>
      <p:sp>
        <p:nvSpPr>
          <p:cNvPr id="28" name="Textfeld 33">
            <a:extLst>
              <a:ext uri="{FF2B5EF4-FFF2-40B4-BE49-F238E27FC236}">
                <a16:creationId xmlns:a16="http://schemas.microsoft.com/office/drawing/2014/main" id="{D33FB4A5-2B35-AEBB-758C-F0429F8C8D8A}"/>
              </a:ext>
            </a:extLst>
          </p:cNvPr>
          <p:cNvSpPr txBox="1">
            <a:spLocks noChangeArrowheads="1"/>
          </p:cNvSpPr>
          <p:nvPr/>
        </p:nvSpPr>
        <p:spPr bwMode="auto">
          <a:xfrm>
            <a:off x="7674242" y="4818202"/>
            <a:ext cx="15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sz="1200" dirty="0">
                <a:solidFill>
                  <a:srgbClr val="000000"/>
                </a:solidFill>
                <a:latin typeface="Ubuntu"/>
              </a:rPr>
              <a:t>Altersrente mit </a:t>
            </a:r>
            <a:br>
              <a:rPr lang="de-DE" altLang="de-DE" sz="1200" dirty="0">
                <a:solidFill>
                  <a:srgbClr val="000000"/>
                </a:solidFill>
                <a:latin typeface="Ubuntu"/>
              </a:rPr>
            </a:br>
            <a:r>
              <a:rPr lang="de-DE" altLang="de-DE" sz="1200" dirty="0">
                <a:solidFill>
                  <a:srgbClr val="000000"/>
                </a:solidFill>
                <a:latin typeface="Ubuntu"/>
              </a:rPr>
              <a:t>67 Jahren</a:t>
            </a:r>
          </a:p>
        </p:txBody>
      </p:sp>
      <p:sp>
        <p:nvSpPr>
          <p:cNvPr id="29" name="Textplatzhalter 5">
            <a:extLst>
              <a:ext uri="{FF2B5EF4-FFF2-40B4-BE49-F238E27FC236}">
                <a16:creationId xmlns:a16="http://schemas.microsoft.com/office/drawing/2014/main" id="{724A8886-7CC3-DF24-1174-FFDF310C9970}"/>
              </a:ext>
            </a:extLst>
          </p:cNvPr>
          <p:cNvSpPr txBox="1">
            <a:spLocks/>
          </p:cNvSpPr>
          <p:nvPr/>
        </p:nvSpPr>
        <p:spPr>
          <a:xfrm>
            <a:off x="-9581" y="-7200"/>
            <a:ext cx="107748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1" name="Titel 5">
            <a:extLst>
              <a:ext uri="{FF2B5EF4-FFF2-40B4-BE49-F238E27FC236}">
                <a16:creationId xmlns:a16="http://schemas.microsoft.com/office/drawing/2014/main" id="{9172C204-42F7-F8DB-1260-97F063383922}"/>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Echter Hack: Frühe Vorsorge spart bares Geld! </a:t>
            </a:r>
          </a:p>
        </p:txBody>
      </p:sp>
      <p:sp>
        <p:nvSpPr>
          <p:cNvPr id="32" name="Textplatzhalter 5">
            <a:extLst>
              <a:ext uri="{FF2B5EF4-FFF2-40B4-BE49-F238E27FC236}">
                <a16:creationId xmlns:a16="http://schemas.microsoft.com/office/drawing/2014/main" id="{1A976C7B-9751-FA22-EF2A-2DB326FFD98D}"/>
              </a:ext>
            </a:extLst>
          </p:cNvPr>
          <p:cNvSpPr txBox="1">
            <a:spLocks noChangeAspect="1"/>
          </p:cNvSpPr>
          <p:nvPr/>
        </p:nvSpPr>
        <p:spPr>
          <a:xfrm>
            <a:off x="10668019" y="5944819"/>
            <a:ext cx="1533600" cy="925200"/>
          </a:xfrm>
          <a:prstGeom prst="rect">
            <a:avLst/>
          </a:prstGeom>
          <a:blipFill>
            <a:blip r:embed="rId6"/>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cxnSp>
        <p:nvCxnSpPr>
          <p:cNvPr id="6" name="Gerade Verbindung 5">
            <a:extLst>
              <a:ext uri="{FF2B5EF4-FFF2-40B4-BE49-F238E27FC236}">
                <a16:creationId xmlns:a16="http://schemas.microsoft.com/office/drawing/2014/main" id="{0D919231-74F2-ECBA-7722-17B5F0F61858}"/>
              </a:ext>
            </a:extLst>
          </p:cNvPr>
          <p:cNvCxnSpPr/>
          <p:nvPr/>
        </p:nvCxnSpPr>
        <p:spPr bwMode="auto">
          <a:xfrm>
            <a:off x="8611265" y="1913566"/>
            <a:ext cx="26999" cy="2428506"/>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5">
            <a:extLst>
              <a:ext uri="{FF2B5EF4-FFF2-40B4-BE49-F238E27FC236}">
                <a16:creationId xmlns:a16="http://schemas.microsoft.com/office/drawing/2014/main" id="{85C97AA5-4752-AAEA-2370-CE26F34AEB17}"/>
              </a:ext>
            </a:extLst>
          </p:cNvPr>
          <p:cNvCxnSpPr/>
          <p:nvPr/>
        </p:nvCxnSpPr>
        <p:spPr bwMode="auto">
          <a:xfrm>
            <a:off x="3791779" y="1902396"/>
            <a:ext cx="1" cy="2422377"/>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Grafik 39">
            <a:extLst>
              <a:ext uri="{FF2B5EF4-FFF2-40B4-BE49-F238E27FC236}">
                <a16:creationId xmlns:a16="http://schemas.microsoft.com/office/drawing/2014/main" id="{B3154EBA-645D-620B-A607-707BA76693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340" y="4503571"/>
            <a:ext cx="446555" cy="446555"/>
          </a:xfrm>
          <a:prstGeom prst="rect">
            <a:avLst/>
          </a:prstGeom>
        </p:spPr>
      </p:pic>
      <p:pic>
        <p:nvPicPr>
          <p:cNvPr id="42" name="Grafik 41">
            <a:extLst>
              <a:ext uri="{FF2B5EF4-FFF2-40B4-BE49-F238E27FC236}">
                <a16:creationId xmlns:a16="http://schemas.microsoft.com/office/drawing/2014/main" id="{644031D8-0B40-100A-A11F-5795F83447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6032" y="4488694"/>
            <a:ext cx="400065" cy="400065"/>
          </a:xfrm>
          <a:prstGeom prst="rect">
            <a:avLst/>
          </a:prstGeom>
        </p:spPr>
      </p:pic>
      <p:pic>
        <p:nvPicPr>
          <p:cNvPr id="44" name="Grafik 43">
            <a:extLst>
              <a:ext uri="{FF2B5EF4-FFF2-40B4-BE49-F238E27FC236}">
                <a16:creationId xmlns:a16="http://schemas.microsoft.com/office/drawing/2014/main" id="{F1AF08F2-CA44-C765-CFD7-6CE8B1B747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7799" y="4463741"/>
            <a:ext cx="395250" cy="395250"/>
          </a:xfrm>
          <a:prstGeom prst="rect">
            <a:avLst/>
          </a:prstGeom>
        </p:spPr>
      </p:pic>
      <p:grpSp>
        <p:nvGrpSpPr>
          <p:cNvPr id="38" name="Gruppieren 37">
            <a:extLst>
              <a:ext uri="{FF2B5EF4-FFF2-40B4-BE49-F238E27FC236}">
                <a16:creationId xmlns:a16="http://schemas.microsoft.com/office/drawing/2014/main" id="{E9CBB74F-381E-87DD-116A-9C091883D07E}"/>
              </a:ext>
            </a:extLst>
          </p:cNvPr>
          <p:cNvGrpSpPr/>
          <p:nvPr/>
        </p:nvGrpSpPr>
        <p:grpSpPr>
          <a:xfrm>
            <a:off x="304573" y="2159140"/>
            <a:ext cx="910482" cy="735612"/>
            <a:chOff x="228174" y="1996565"/>
            <a:chExt cx="910482" cy="735612"/>
          </a:xfrm>
        </p:grpSpPr>
        <p:grpSp>
          <p:nvGrpSpPr>
            <p:cNvPr id="2" name="Gruppieren 1">
              <a:extLst>
                <a:ext uri="{FF2B5EF4-FFF2-40B4-BE49-F238E27FC236}">
                  <a16:creationId xmlns:a16="http://schemas.microsoft.com/office/drawing/2014/main" id="{DB1018F3-D3F5-603E-0036-60570F57DBC4}"/>
                </a:ext>
              </a:extLst>
            </p:cNvPr>
            <p:cNvGrpSpPr/>
            <p:nvPr/>
          </p:nvGrpSpPr>
          <p:grpSpPr>
            <a:xfrm rot="10800000">
              <a:off x="228174" y="1996565"/>
              <a:ext cx="910482" cy="735612"/>
              <a:chOff x="5645307" y="71478"/>
              <a:chExt cx="1195637" cy="739662"/>
            </a:xfrm>
          </p:grpSpPr>
          <p:pic>
            <p:nvPicPr>
              <p:cNvPr id="7" name="Grafik 6">
                <a:extLst>
                  <a:ext uri="{FF2B5EF4-FFF2-40B4-BE49-F238E27FC236}">
                    <a16:creationId xmlns:a16="http://schemas.microsoft.com/office/drawing/2014/main" id="{CFA5E45E-79FA-B3F1-B1F1-95A6C02AA2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307" y="71478"/>
                <a:ext cx="1195637" cy="739662"/>
              </a:xfrm>
              <a:prstGeom prst="rect">
                <a:avLst/>
              </a:prstGeom>
            </p:spPr>
          </p:pic>
          <p:pic>
            <p:nvPicPr>
              <p:cNvPr id="13" name="Grafik 12">
                <a:extLst>
                  <a:ext uri="{FF2B5EF4-FFF2-40B4-BE49-F238E27FC236}">
                    <a16:creationId xmlns:a16="http://schemas.microsoft.com/office/drawing/2014/main" id="{92258D9C-2A89-D7D0-2CB0-8C59D0A76D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2877" y="115820"/>
                <a:ext cx="1058633" cy="647321"/>
              </a:xfrm>
              <a:prstGeom prst="rect">
                <a:avLst/>
              </a:prstGeom>
            </p:spPr>
          </p:pic>
        </p:grpSp>
        <p:pic>
          <p:nvPicPr>
            <p:cNvPr id="35" name="Grafik 34">
              <a:extLst>
                <a:ext uri="{FF2B5EF4-FFF2-40B4-BE49-F238E27FC236}">
                  <a16:creationId xmlns:a16="http://schemas.microsoft.com/office/drawing/2014/main" id="{245048C7-E802-9CA5-124B-E17393760E8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9231" y="2090187"/>
              <a:ext cx="548368" cy="548368"/>
            </a:xfrm>
            <a:prstGeom prst="rect">
              <a:avLst/>
            </a:prstGeom>
          </p:spPr>
        </p:pic>
      </p:grpSp>
    </p:spTree>
    <p:extLst>
      <p:ext uri="{BB962C8B-B14F-4D97-AF65-F5344CB8AC3E}">
        <p14:creationId xmlns:p14="http://schemas.microsoft.com/office/powerpoint/2010/main" val="80689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0BA4-03B0-F3DC-36BC-8FB1A2AC1D59}"/>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38A7D2E1-BAC3-A09D-E508-0876C32752C8}"/>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8F114C90-0511-5FF0-C312-31F0A33FA087}"/>
              </a:ext>
            </a:extLst>
          </p:cNvPr>
          <p:cNvPicPr>
            <a:picLocks noChangeAspect="1"/>
          </p:cNvPicPr>
          <p:nvPr/>
        </p:nvPicPr>
        <p:blipFill>
          <a:blip r:embed="rId3">
            <a:extLst>
              <a:ext uri="{96DAC541-7B7A-43D3-8B79-37D633B846F1}">
                <asvg:svgBlip xmlns:asvg="http://schemas.microsoft.com/office/drawing/2016/SVG/main" r:embed="rId4"/>
              </a:ext>
            </a:extLst>
          </a:blip>
          <a:srcRect l="59059" t="625" r="429" b="-625"/>
          <a:stretch/>
        </p:blipFill>
        <p:spPr>
          <a:xfrm>
            <a:off x="0" y="1057192"/>
            <a:ext cx="11170859" cy="5408222"/>
          </a:xfrm>
          <a:prstGeom prst="rect">
            <a:avLst/>
          </a:prstGeom>
        </p:spPr>
      </p:pic>
      <p:sp>
        <p:nvSpPr>
          <p:cNvPr id="3" name="Fußzeilenplatzhalter 2">
            <a:extLst>
              <a:ext uri="{FF2B5EF4-FFF2-40B4-BE49-F238E27FC236}">
                <a16:creationId xmlns:a16="http://schemas.microsoft.com/office/drawing/2014/main" id="{DE8EC1CE-4B49-0D65-AC3B-7CF2981EA613}"/>
              </a:ext>
            </a:extLst>
          </p:cNvPr>
          <p:cNvSpPr>
            <a:spLocks noGrp="1"/>
          </p:cNvSpPr>
          <p:nvPr>
            <p:ph type="ftr" sz="quarter" idx="10"/>
          </p:nvPr>
        </p:nvSpPr>
        <p:spPr/>
        <p:txBody>
          <a:bodyPr/>
          <a:lstStyle/>
          <a:p>
            <a:pPr defTabSz="914377"/>
            <a:r>
              <a:rPr lang="de-DE">
                <a:latin typeface="Ubuntu"/>
              </a:rPr>
              <a:t>Alte Leipziger Leben / Veranstaltung 2026</a:t>
            </a:r>
            <a:endParaRPr lang="de-DE" dirty="0">
              <a:latin typeface="Ubuntu"/>
            </a:endParaRPr>
          </a:p>
        </p:txBody>
      </p:sp>
      <p:sp>
        <p:nvSpPr>
          <p:cNvPr id="4" name="Foliennummernplatzhalter 3">
            <a:extLst>
              <a:ext uri="{FF2B5EF4-FFF2-40B4-BE49-F238E27FC236}">
                <a16:creationId xmlns:a16="http://schemas.microsoft.com/office/drawing/2014/main" id="{8CE3ABBC-43FD-D160-60AB-00B60909E4B6}"/>
              </a:ext>
            </a:extLst>
          </p:cNvPr>
          <p:cNvSpPr>
            <a:spLocks noGrp="1"/>
          </p:cNvSpPr>
          <p:nvPr>
            <p:ph type="sldNum" sz="quarter" idx="11"/>
          </p:nvPr>
        </p:nvSpPr>
        <p:spPr/>
        <p:txBody>
          <a:bodyPr/>
          <a:lstStyle/>
          <a:p>
            <a:pPr defTabSz="914377"/>
            <a:fld id="{27B5B4E9-0313-4949-9CA1-0E585048ABAC}" type="slidenum">
              <a:rPr lang="de-DE">
                <a:latin typeface="Ubuntu"/>
              </a:rPr>
              <a:pPr defTabSz="914377"/>
              <a:t>7</a:t>
            </a:fld>
            <a:endParaRPr lang="de-DE" dirty="0">
              <a:latin typeface="Ubuntu"/>
            </a:endParaRPr>
          </a:p>
        </p:txBody>
      </p:sp>
      <p:sp>
        <p:nvSpPr>
          <p:cNvPr id="5" name="Titel 4">
            <a:extLst>
              <a:ext uri="{FF2B5EF4-FFF2-40B4-BE49-F238E27FC236}">
                <a16:creationId xmlns:a16="http://schemas.microsoft.com/office/drawing/2014/main" id="{3AD0203D-1F22-9A5E-E514-BD8894418EF0}"/>
              </a:ext>
            </a:extLst>
          </p:cNvPr>
          <p:cNvSpPr>
            <a:spLocks noGrp="1"/>
          </p:cNvSpPr>
          <p:nvPr>
            <p:ph type="title"/>
          </p:nvPr>
        </p:nvSpPr>
        <p:spPr/>
        <p:txBody>
          <a:bodyPr/>
          <a:lstStyle/>
          <a:p>
            <a:r>
              <a:rPr lang="de-DE" dirty="0"/>
              <a:t>Eine frühe Vorsorge zahlt sich aus!  </a:t>
            </a:r>
          </a:p>
        </p:txBody>
      </p:sp>
      <p:sp>
        <p:nvSpPr>
          <p:cNvPr id="8" name="Rechteck 7">
            <a:extLst>
              <a:ext uri="{FF2B5EF4-FFF2-40B4-BE49-F238E27FC236}">
                <a16:creationId xmlns:a16="http://schemas.microsoft.com/office/drawing/2014/main" id="{90D5F149-4F89-AB55-08B4-AFC30FC37FCB}"/>
              </a:ext>
            </a:extLst>
          </p:cNvPr>
          <p:cNvSpPr>
            <a:spLocks noChangeArrowheads="1"/>
          </p:cNvSpPr>
          <p:nvPr/>
        </p:nvSpPr>
        <p:spPr bwMode="auto">
          <a:xfrm>
            <a:off x="1419103" y="1899503"/>
            <a:ext cx="2371725" cy="1119862"/>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9" name="Textfeld 8">
            <a:extLst>
              <a:ext uri="{FF2B5EF4-FFF2-40B4-BE49-F238E27FC236}">
                <a16:creationId xmlns:a16="http://schemas.microsoft.com/office/drawing/2014/main" id="{AE142CD7-70B9-FDAE-B296-01B820CEAF12}"/>
              </a:ext>
            </a:extLst>
          </p:cNvPr>
          <p:cNvSpPr txBox="1">
            <a:spLocks noChangeArrowheads="1"/>
          </p:cNvSpPr>
          <p:nvPr/>
        </p:nvSpPr>
        <p:spPr bwMode="auto">
          <a:xfrm>
            <a:off x="1522289" y="1984354"/>
            <a:ext cx="203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rgbClr val="FFFFFF"/>
                </a:solidFill>
                <a:latin typeface="Ubuntu"/>
              </a:rPr>
              <a:t>Beitrag: </a:t>
            </a:r>
            <a:r>
              <a:rPr lang="de-DE" altLang="de-DE" b="1" dirty="0">
                <a:solidFill>
                  <a:srgbClr val="FFFFFF"/>
                </a:solidFill>
                <a:latin typeface="Ubuntu"/>
              </a:rPr>
              <a:t>100 €</a:t>
            </a:r>
            <a:r>
              <a:rPr lang="de-DE" altLang="de-DE" dirty="0">
                <a:solidFill>
                  <a:srgbClr val="FFFFFF"/>
                </a:solidFill>
                <a:latin typeface="Ubuntu"/>
              </a:rPr>
              <a:t> mtl.</a:t>
            </a:r>
          </a:p>
          <a:p>
            <a:pPr algn="ctr" defTabSz="914377">
              <a:spcBef>
                <a:spcPct val="50000"/>
              </a:spcBef>
              <a:buClr>
                <a:srgbClr val="B11A3B"/>
              </a:buClr>
            </a:pPr>
            <a:r>
              <a:rPr lang="de-DE" altLang="de-DE" dirty="0">
                <a:solidFill>
                  <a:schemeClr val="bg1"/>
                </a:solidFill>
                <a:latin typeface="Ubuntu"/>
              </a:rPr>
              <a:t>Summe eingezahlte Beiträge: </a:t>
            </a:r>
            <a:r>
              <a:rPr lang="de-DE" altLang="de-DE" b="1" dirty="0">
                <a:solidFill>
                  <a:schemeClr val="bg1"/>
                </a:solidFill>
                <a:latin typeface="Ubuntu"/>
              </a:rPr>
              <a:t>30.000 € </a:t>
            </a:r>
          </a:p>
          <a:p>
            <a:pPr defTabSz="914377">
              <a:spcBef>
                <a:spcPct val="50000"/>
              </a:spcBef>
              <a:buClr>
                <a:srgbClr val="B11A3B"/>
              </a:buClr>
            </a:pPr>
            <a:br>
              <a:rPr lang="de-DE" altLang="de-DE" dirty="0">
                <a:solidFill>
                  <a:srgbClr val="FFFFFF"/>
                </a:solidFill>
                <a:latin typeface="Ubuntu"/>
              </a:rPr>
            </a:br>
            <a:endParaRPr lang="de-DE" altLang="de-DE" dirty="0">
              <a:solidFill>
                <a:srgbClr val="FFFFFF"/>
              </a:solidFill>
              <a:latin typeface="Ubuntu"/>
            </a:endParaRPr>
          </a:p>
        </p:txBody>
      </p:sp>
      <p:sp>
        <p:nvSpPr>
          <p:cNvPr id="10" name="Rechteck 9">
            <a:extLst>
              <a:ext uri="{FF2B5EF4-FFF2-40B4-BE49-F238E27FC236}">
                <a16:creationId xmlns:a16="http://schemas.microsoft.com/office/drawing/2014/main" id="{F698C0A3-7728-BE93-5846-EFD33998720D}"/>
              </a:ext>
            </a:extLst>
          </p:cNvPr>
          <p:cNvSpPr>
            <a:spLocks noChangeArrowheads="1"/>
          </p:cNvSpPr>
          <p:nvPr/>
        </p:nvSpPr>
        <p:spPr bwMode="auto">
          <a:xfrm>
            <a:off x="1414340" y="3236667"/>
            <a:ext cx="2371725" cy="1112236"/>
          </a:xfrm>
          <a:prstGeom prst="rect">
            <a:avLst/>
          </a:prstGeom>
          <a:solidFill>
            <a:srgbClr val="B2B2B2">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1" name="Textfeld 11">
            <a:extLst>
              <a:ext uri="{FF2B5EF4-FFF2-40B4-BE49-F238E27FC236}">
                <a16:creationId xmlns:a16="http://schemas.microsoft.com/office/drawing/2014/main" id="{44CF37C6-7E47-9BE7-E866-C210143024D8}"/>
              </a:ext>
            </a:extLst>
          </p:cNvPr>
          <p:cNvSpPr txBox="1">
            <a:spLocks noChangeArrowheads="1"/>
          </p:cNvSpPr>
          <p:nvPr/>
        </p:nvSpPr>
        <p:spPr bwMode="auto">
          <a:xfrm>
            <a:off x="1271466" y="4910536"/>
            <a:ext cx="86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latin typeface="Ubuntu"/>
              </a:rPr>
              <a:t>0 Jahre</a:t>
            </a:r>
          </a:p>
        </p:txBody>
      </p:sp>
      <p:sp>
        <p:nvSpPr>
          <p:cNvPr id="12" name="Textfeld 32">
            <a:extLst>
              <a:ext uri="{FF2B5EF4-FFF2-40B4-BE49-F238E27FC236}">
                <a16:creationId xmlns:a16="http://schemas.microsoft.com/office/drawing/2014/main" id="{D2143FDD-508A-C583-B238-FE77AD3A5F41}"/>
              </a:ext>
            </a:extLst>
          </p:cNvPr>
          <p:cNvSpPr txBox="1">
            <a:spLocks noChangeArrowheads="1"/>
          </p:cNvSpPr>
          <p:nvPr/>
        </p:nvSpPr>
        <p:spPr bwMode="auto">
          <a:xfrm>
            <a:off x="3414567" y="4910536"/>
            <a:ext cx="876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solidFill>
                  <a:srgbClr val="000000"/>
                </a:solidFill>
                <a:latin typeface="Ubuntu"/>
              </a:rPr>
              <a:t>25 Jahre</a:t>
            </a:r>
          </a:p>
        </p:txBody>
      </p:sp>
      <p:sp>
        <p:nvSpPr>
          <p:cNvPr id="14" name="Geschweifte Klammer rechts 12">
            <a:extLst>
              <a:ext uri="{FF2B5EF4-FFF2-40B4-BE49-F238E27FC236}">
                <a16:creationId xmlns:a16="http://schemas.microsoft.com/office/drawing/2014/main" id="{2AE8AA9F-B42D-A338-D089-56BF4D0504D4}"/>
              </a:ext>
            </a:extLst>
          </p:cNvPr>
          <p:cNvSpPr>
            <a:spLocks/>
          </p:cNvSpPr>
          <p:nvPr/>
        </p:nvSpPr>
        <p:spPr bwMode="auto">
          <a:xfrm>
            <a:off x="1584203" y="2722017"/>
            <a:ext cx="1765300" cy="450851"/>
          </a:xfrm>
          <a:prstGeom prst="rightBrace">
            <a:avLst>
              <a:gd name="adj1" fmla="val 8333"/>
              <a:gd name="adj2" fmla="val 50000"/>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9" name="Rechteck 18">
            <a:extLst>
              <a:ext uri="{FF2B5EF4-FFF2-40B4-BE49-F238E27FC236}">
                <a16:creationId xmlns:a16="http://schemas.microsoft.com/office/drawing/2014/main" id="{00605E88-7B93-13F8-C9A2-1C331D770BC4}"/>
              </a:ext>
            </a:extLst>
          </p:cNvPr>
          <p:cNvSpPr>
            <a:spLocks noChangeArrowheads="1"/>
          </p:cNvSpPr>
          <p:nvPr/>
        </p:nvSpPr>
        <p:spPr bwMode="auto">
          <a:xfrm>
            <a:off x="3786066" y="3236666"/>
            <a:ext cx="4829175" cy="1119335"/>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0" name="Textfeld 19">
            <a:extLst>
              <a:ext uri="{FF2B5EF4-FFF2-40B4-BE49-F238E27FC236}">
                <a16:creationId xmlns:a16="http://schemas.microsoft.com/office/drawing/2014/main" id="{309014B5-4846-8A5B-C905-2E1E0605FBEC}"/>
              </a:ext>
            </a:extLst>
          </p:cNvPr>
          <p:cNvSpPr txBox="1">
            <a:spLocks noChangeArrowheads="1"/>
          </p:cNvSpPr>
          <p:nvPr/>
        </p:nvSpPr>
        <p:spPr bwMode="auto">
          <a:xfrm>
            <a:off x="8744872" y="2386050"/>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567.912,18 €*</a:t>
            </a:r>
          </a:p>
        </p:txBody>
      </p:sp>
      <p:sp>
        <p:nvSpPr>
          <p:cNvPr id="24" name="Rechteck 26">
            <a:extLst>
              <a:ext uri="{FF2B5EF4-FFF2-40B4-BE49-F238E27FC236}">
                <a16:creationId xmlns:a16="http://schemas.microsoft.com/office/drawing/2014/main" id="{B9B42610-833A-4E9B-A3E1-8C35B0308D35}"/>
              </a:ext>
            </a:extLst>
          </p:cNvPr>
          <p:cNvSpPr>
            <a:spLocks noChangeArrowheads="1"/>
          </p:cNvSpPr>
          <p:nvPr/>
        </p:nvSpPr>
        <p:spPr bwMode="auto">
          <a:xfrm>
            <a:off x="3795590" y="1904265"/>
            <a:ext cx="4829175" cy="1104405"/>
          </a:xfrm>
          <a:prstGeom prst="rect">
            <a:avLst/>
          </a:prstGeom>
          <a:solidFill>
            <a:srgbClr val="B2B2B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5" name="Textfeld 24">
            <a:extLst>
              <a:ext uri="{FF2B5EF4-FFF2-40B4-BE49-F238E27FC236}">
                <a16:creationId xmlns:a16="http://schemas.microsoft.com/office/drawing/2014/main" id="{4CBF9B4B-A94D-1F18-533B-A5FEE14F670D}"/>
              </a:ext>
            </a:extLst>
          </p:cNvPr>
          <p:cNvSpPr txBox="1">
            <a:spLocks noChangeArrowheads="1"/>
          </p:cNvSpPr>
          <p:nvPr/>
        </p:nvSpPr>
        <p:spPr bwMode="auto">
          <a:xfrm>
            <a:off x="479378" y="5582843"/>
            <a:ext cx="770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buClr>
                <a:srgbClr val="B11A3B"/>
              </a:buClr>
            </a:pPr>
            <a:r>
              <a:rPr lang="de-DE" altLang="de-DE" sz="800" dirty="0">
                <a:solidFill>
                  <a:schemeClr val="tx1">
                    <a:lumMod val="75000"/>
                    <a:lumOff val="25000"/>
                  </a:schemeClr>
                </a:solidFill>
                <a:latin typeface="Ubuntu"/>
              </a:rPr>
              <a:t>*Tarif FR10, UBS MSCI World, 6 % angenommene Wertentwicklung. Die Leistungen aus Überschüssen (Überschusssätze 2026) und aus der Fondsanlage können nicht garantiert werden. Sie sind trotz der exakten Darstellung nur als unverbindliches Beispiel anzusehen. </a:t>
            </a:r>
          </a:p>
        </p:txBody>
      </p:sp>
      <p:sp>
        <p:nvSpPr>
          <p:cNvPr id="28" name="Textfeld 33">
            <a:extLst>
              <a:ext uri="{FF2B5EF4-FFF2-40B4-BE49-F238E27FC236}">
                <a16:creationId xmlns:a16="http://schemas.microsoft.com/office/drawing/2014/main" id="{93129DA1-D2ED-83C1-0823-24ABCDDBEE85}"/>
              </a:ext>
            </a:extLst>
          </p:cNvPr>
          <p:cNvSpPr txBox="1">
            <a:spLocks noChangeArrowheads="1"/>
          </p:cNvSpPr>
          <p:nvPr/>
        </p:nvSpPr>
        <p:spPr bwMode="auto">
          <a:xfrm>
            <a:off x="7674242" y="4818202"/>
            <a:ext cx="15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sz="1200" dirty="0">
                <a:solidFill>
                  <a:srgbClr val="000000"/>
                </a:solidFill>
                <a:latin typeface="Ubuntu"/>
              </a:rPr>
              <a:t>Altersrente mit </a:t>
            </a:r>
            <a:br>
              <a:rPr lang="de-DE" altLang="de-DE" sz="1200" dirty="0">
                <a:solidFill>
                  <a:srgbClr val="000000"/>
                </a:solidFill>
                <a:latin typeface="Ubuntu"/>
              </a:rPr>
            </a:br>
            <a:r>
              <a:rPr lang="de-DE" altLang="de-DE" sz="1200" dirty="0">
                <a:solidFill>
                  <a:srgbClr val="000000"/>
                </a:solidFill>
                <a:latin typeface="Ubuntu"/>
              </a:rPr>
              <a:t>67 Jahren</a:t>
            </a:r>
          </a:p>
        </p:txBody>
      </p:sp>
      <p:sp>
        <p:nvSpPr>
          <p:cNvPr id="29" name="Textplatzhalter 5">
            <a:extLst>
              <a:ext uri="{FF2B5EF4-FFF2-40B4-BE49-F238E27FC236}">
                <a16:creationId xmlns:a16="http://schemas.microsoft.com/office/drawing/2014/main" id="{2B471EF0-48E4-0EEC-9A0A-C4AD19959461}"/>
              </a:ext>
            </a:extLst>
          </p:cNvPr>
          <p:cNvSpPr txBox="1">
            <a:spLocks/>
          </p:cNvSpPr>
          <p:nvPr/>
        </p:nvSpPr>
        <p:spPr>
          <a:xfrm>
            <a:off x="-9581" y="-7200"/>
            <a:ext cx="107748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1" name="Titel 5">
            <a:extLst>
              <a:ext uri="{FF2B5EF4-FFF2-40B4-BE49-F238E27FC236}">
                <a16:creationId xmlns:a16="http://schemas.microsoft.com/office/drawing/2014/main" id="{EC5CE6D6-3037-23D6-AB37-8C2DF8774AE4}"/>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Echter Hack: Frühe Vorsorge spart bares Geld! </a:t>
            </a:r>
          </a:p>
        </p:txBody>
      </p:sp>
      <p:sp>
        <p:nvSpPr>
          <p:cNvPr id="32" name="Textplatzhalter 5">
            <a:extLst>
              <a:ext uri="{FF2B5EF4-FFF2-40B4-BE49-F238E27FC236}">
                <a16:creationId xmlns:a16="http://schemas.microsoft.com/office/drawing/2014/main" id="{FE96C0E9-2414-2ABD-89C3-A80F3CB98B8A}"/>
              </a:ext>
            </a:extLst>
          </p:cNvPr>
          <p:cNvSpPr txBox="1">
            <a:spLocks noChangeAspect="1"/>
          </p:cNvSpPr>
          <p:nvPr/>
        </p:nvSpPr>
        <p:spPr>
          <a:xfrm>
            <a:off x="10668019" y="5944819"/>
            <a:ext cx="1533600" cy="925200"/>
          </a:xfrm>
          <a:prstGeom prst="rect">
            <a:avLst/>
          </a:prstGeom>
          <a:blipFill>
            <a:blip r:embed="rId6"/>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cxnSp>
        <p:nvCxnSpPr>
          <p:cNvPr id="6" name="Gerade Verbindung 5">
            <a:extLst>
              <a:ext uri="{FF2B5EF4-FFF2-40B4-BE49-F238E27FC236}">
                <a16:creationId xmlns:a16="http://schemas.microsoft.com/office/drawing/2014/main" id="{FD04D633-15E0-A56B-BEC9-FC0F8D0FB282}"/>
              </a:ext>
            </a:extLst>
          </p:cNvPr>
          <p:cNvCxnSpPr/>
          <p:nvPr/>
        </p:nvCxnSpPr>
        <p:spPr bwMode="auto">
          <a:xfrm>
            <a:off x="8611265" y="1913566"/>
            <a:ext cx="26999" cy="2428506"/>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5">
            <a:extLst>
              <a:ext uri="{FF2B5EF4-FFF2-40B4-BE49-F238E27FC236}">
                <a16:creationId xmlns:a16="http://schemas.microsoft.com/office/drawing/2014/main" id="{33774F37-A0FF-EE3D-025F-C51C57615FC7}"/>
              </a:ext>
            </a:extLst>
          </p:cNvPr>
          <p:cNvCxnSpPr/>
          <p:nvPr/>
        </p:nvCxnSpPr>
        <p:spPr bwMode="auto">
          <a:xfrm>
            <a:off x="3791779" y="1902396"/>
            <a:ext cx="1" cy="2422377"/>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a:extLst>
              <a:ext uri="{FF2B5EF4-FFF2-40B4-BE49-F238E27FC236}">
                <a16:creationId xmlns:a16="http://schemas.microsoft.com/office/drawing/2014/main" id="{0D988000-69C1-13B3-EE30-1D88D6718C38}"/>
              </a:ext>
            </a:extLst>
          </p:cNvPr>
          <p:cNvSpPr txBox="1">
            <a:spLocks noChangeArrowheads="1"/>
          </p:cNvSpPr>
          <p:nvPr/>
        </p:nvSpPr>
        <p:spPr bwMode="auto">
          <a:xfrm>
            <a:off x="8744872" y="3657449"/>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567.917,39 €*</a:t>
            </a:r>
          </a:p>
        </p:txBody>
      </p:sp>
      <p:pic>
        <p:nvPicPr>
          <p:cNvPr id="40" name="Grafik 39">
            <a:extLst>
              <a:ext uri="{FF2B5EF4-FFF2-40B4-BE49-F238E27FC236}">
                <a16:creationId xmlns:a16="http://schemas.microsoft.com/office/drawing/2014/main" id="{290D399E-D91E-8510-5976-DA974CE568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340" y="4503571"/>
            <a:ext cx="446555" cy="446555"/>
          </a:xfrm>
          <a:prstGeom prst="rect">
            <a:avLst/>
          </a:prstGeom>
        </p:spPr>
      </p:pic>
      <p:pic>
        <p:nvPicPr>
          <p:cNvPr id="42" name="Grafik 41">
            <a:extLst>
              <a:ext uri="{FF2B5EF4-FFF2-40B4-BE49-F238E27FC236}">
                <a16:creationId xmlns:a16="http://schemas.microsoft.com/office/drawing/2014/main" id="{B8B7D583-2233-28A2-6D38-0C3B581D8B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6032" y="4488694"/>
            <a:ext cx="400065" cy="400065"/>
          </a:xfrm>
          <a:prstGeom prst="rect">
            <a:avLst/>
          </a:prstGeom>
        </p:spPr>
      </p:pic>
      <p:pic>
        <p:nvPicPr>
          <p:cNvPr id="44" name="Grafik 43">
            <a:extLst>
              <a:ext uri="{FF2B5EF4-FFF2-40B4-BE49-F238E27FC236}">
                <a16:creationId xmlns:a16="http://schemas.microsoft.com/office/drawing/2014/main" id="{8D28AF4C-40AE-82F0-6A47-565D420E3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7799" y="4463741"/>
            <a:ext cx="395250" cy="395250"/>
          </a:xfrm>
          <a:prstGeom prst="rect">
            <a:avLst/>
          </a:prstGeom>
        </p:spPr>
      </p:pic>
      <p:grpSp>
        <p:nvGrpSpPr>
          <p:cNvPr id="41" name="Gruppieren 40">
            <a:extLst>
              <a:ext uri="{FF2B5EF4-FFF2-40B4-BE49-F238E27FC236}">
                <a16:creationId xmlns:a16="http://schemas.microsoft.com/office/drawing/2014/main" id="{2D243A44-F28D-9D2A-D5DE-B1544288EA89}"/>
              </a:ext>
            </a:extLst>
          </p:cNvPr>
          <p:cNvGrpSpPr/>
          <p:nvPr/>
        </p:nvGrpSpPr>
        <p:grpSpPr>
          <a:xfrm>
            <a:off x="284463" y="3466120"/>
            <a:ext cx="910482" cy="735612"/>
            <a:chOff x="251453" y="3341460"/>
            <a:chExt cx="910482" cy="735612"/>
          </a:xfrm>
        </p:grpSpPr>
        <p:grpSp>
          <p:nvGrpSpPr>
            <p:cNvPr id="16" name="Gruppieren 15">
              <a:extLst>
                <a:ext uri="{FF2B5EF4-FFF2-40B4-BE49-F238E27FC236}">
                  <a16:creationId xmlns:a16="http://schemas.microsoft.com/office/drawing/2014/main" id="{8CBB24B1-6316-0B1F-4CA5-7DEEFADA8236}"/>
                </a:ext>
              </a:extLst>
            </p:cNvPr>
            <p:cNvGrpSpPr/>
            <p:nvPr/>
          </p:nvGrpSpPr>
          <p:grpSpPr>
            <a:xfrm rot="10800000">
              <a:off x="251453" y="3341460"/>
              <a:ext cx="910482" cy="735612"/>
              <a:chOff x="5645307" y="71478"/>
              <a:chExt cx="1195637" cy="739662"/>
            </a:xfrm>
          </p:grpSpPr>
          <p:pic>
            <p:nvPicPr>
              <p:cNvPr id="17" name="Grafik 16">
                <a:extLst>
                  <a:ext uri="{FF2B5EF4-FFF2-40B4-BE49-F238E27FC236}">
                    <a16:creationId xmlns:a16="http://schemas.microsoft.com/office/drawing/2014/main" id="{C87276D2-692C-9EDD-3580-5396F77801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307" y="71478"/>
                <a:ext cx="1195637" cy="739662"/>
              </a:xfrm>
              <a:prstGeom prst="rect">
                <a:avLst/>
              </a:prstGeom>
            </p:spPr>
          </p:pic>
          <p:pic>
            <p:nvPicPr>
              <p:cNvPr id="18" name="Grafik 17">
                <a:extLst>
                  <a:ext uri="{FF2B5EF4-FFF2-40B4-BE49-F238E27FC236}">
                    <a16:creationId xmlns:a16="http://schemas.microsoft.com/office/drawing/2014/main" id="{3FD97EC7-82CD-46AD-B086-B42DE69C697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2877" y="115820"/>
                <a:ext cx="1058633" cy="647321"/>
              </a:xfrm>
              <a:prstGeom prst="rect">
                <a:avLst/>
              </a:prstGeom>
            </p:spPr>
          </p:pic>
        </p:grpSp>
        <p:pic>
          <p:nvPicPr>
            <p:cNvPr id="27" name="Grafik 26">
              <a:extLst>
                <a:ext uri="{FF2B5EF4-FFF2-40B4-BE49-F238E27FC236}">
                  <a16:creationId xmlns:a16="http://schemas.microsoft.com/office/drawing/2014/main" id="{3E3600B6-BBF8-AD04-3248-C6FA958F449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4836" y="3410229"/>
              <a:ext cx="590911" cy="590911"/>
            </a:xfrm>
            <a:prstGeom prst="rect">
              <a:avLst/>
            </a:prstGeom>
          </p:spPr>
        </p:pic>
      </p:grpSp>
      <p:grpSp>
        <p:nvGrpSpPr>
          <p:cNvPr id="38" name="Gruppieren 37">
            <a:extLst>
              <a:ext uri="{FF2B5EF4-FFF2-40B4-BE49-F238E27FC236}">
                <a16:creationId xmlns:a16="http://schemas.microsoft.com/office/drawing/2014/main" id="{BF30F1C6-B595-CF3A-742C-BF3520324761}"/>
              </a:ext>
            </a:extLst>
          </p:cNvPr>
          <p:cNvGrpSpPr/>
          <p:nvPr/>
        </p:nvGrpSpPr>
        <p:grpSpPr>
          <a:xfrm>
            <a:off x="304573" y="2159140"/>
            <a:ext cx="910482" cy="735612"/>
            <a:chOff x="228174" y="1996565"/>
            <a:chExt cx="910482" cy="735612"/>
          </a:xfrm>
        </p:grpSpPr>
        <p:grpSp>
          <p:nvGrpSpPr>
            <p:cNvPr id="2" name="Gruppieren 1">
              <a:extLst>
                <a:ext uri="{FF2B5EF4-FFF2-40B4-BE49-F238E27FC236}">
                  <a16:creationId xmlns:a16="http://schemas.microsoft.com/office/drawing/2014/main" id="{C1902B80-9E2C-8AB7-A54B-FCDBA99F1B38}"/>
                </a:ext>
              </a:extLst>
            </p:cNvPr>
            <p:cNvGrpSpPr/>
            <p:nvPr/>
          </p:nvGrpSpPr>
          <p:grpSpPr>
            <a:xfrm rot="10800000">
              <a:off x="228174" y="1996565"/>
              <a:ext cx="910482" cy="735612"/>
              <a:chOff x="5645307" y="71478"/>
              <a:chExt cx="1195637" cy="739662"/>
            </a:xfrm>
          </p:grpSpPr>
          <p:pic>
            <p:nvPicPr>
              <p:cNvPr id="7" name="Grafik 6">
                <a:extLst>
                  <a:ext uri="{FF2B5EF4-FFF2-40B4-BE49-F238E27FC236}">
                    <a16:creationId xmlns:a16="http://schemas.microsoft.com/office/drawing/2014/main" id="{CF4CF96A-0CD9-AFE4-B1C4-B74BB76A1B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45307" y="71478"/>
                <a:ext cx="1195637" cy="739662"/>
              </a:xfrm>
              <a:prstGeom prst="rect">
                <a:avLst/>
              </a:prstGeom>
            </p:spPr>
          </p:pic>
          <p:pic>
            <p:nvPicPr>
              <p:cNvPr id="13" name="Grafik 12">
                <a:extLst>
                  <a:ext uri="{FF2B5EF4-FFF2-40B4-BE49-F238E27FC236}">
                    <a16:creationId xmlns:a16="http://schemas.microsoft.com/office/drawing/2014/main" id="{EA02DDEC-E99D-478C-3484-9F61D0904FF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22877" y="115820"/>
                <a:ext cx="1058633" cy="647321"/>
              </a:xfrm>
              <a:prstGeom prst="rect">
                <a:avLst/>
              </a:prstGeom>
            </p:spPr>
          </p:pic>
        </p:grpSp>
        <p:pic>
          <p:nvPicPr>
            <p:cNvPr id="35" name="Grafik 34">
              <a:extLst>
                <a:ext uri="{FF2B5EF4-FFF2-40B4-BE49-F238E27FC236}">
                  <a16:creationId xmlns:a16="http://schemas.microsoft.com/office/drawing/2014/main" id="{5F91F907-23CA-C43B-97D9-6CB6C727ED8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09231" y="2090187"/>
              <a:ext cx="548368" cy="548368"/>
            </a:xfrm>
            <a:prstGeom prst="rect">
              <a:avLst/>
            </a:prstGeom>
          </p:spPr>
        </p:pic>
      </p:grpSp>
    </p:spTree>
    <p:extLst>
      <p:ext uri="{BB962C8B-B14F-4D97-AF65-F5344CB8AC3E}">
        <p14:creationId xmlns:p14="http://schemas.microsoft.com/office/powerpoint/2010/main" val="347481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ED671-38BD-B4B8-6FB8-B8E7446793DB}"/>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69C9A22F-6FC0-1246-2B4A-5F44B64207CF}"/>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AC83FDE0-2A7A-F675-2CE0-781F8F3C30C1}"/>
              </a:ext>
            </a:extLst>
          </p:cNvPr>
          <p:cNvPicPr>
            <a:picLocks noChangeAspect="1"/>
          </p:cNvPicPr>
          <p:nvPr/>
        </p:nvPicPr>
        <p:blipFill>
          <a:blip r:embed="rId3">
            <a:extLst>
              <a:ext uri="{96DAC541-7B7A-43D3-8B79-37D633B846F1}">
                <asvg:svgBlip xmlns:asvg="http://schemas.microsoft.com/office/drawing/2016/SVG/main" r:embed="rId4"/>
              </a:ext>
            </a:extLst>
          </a:blip>
          <a:srcRect l="59059" t="625" r="429" b="-625"/>
          <a:stretch/>
        </p:blipFill>
        <p:spPr>
          <a:xfrm>
            <a:off x="0" y="1057192"/>
            <a:ext cx="11170859" cy="5408222"/>
          </a:xfrm>
          <a:prstGeom prst="rect">
            <a:avLst/>
          </a:prstGeom>
        </p:spPr>
      </p:pic>
      <p:sp>
        <p:nvSpPr>
          <p:cNvPr id="3" name="Fußzeilenplatzhalter 2">
            <a:extLst>
              <a:ext uri="{FF2B5EF4-FFF2-40B4-BE49-F238E27FC236}">
                <a16:creationId xmlns:a16="http://schemas.microsoft.com/office/drawing/2014/main" id="{BFF5114C-8FCE-6652-7CE7-7B67ECB7F3B5}"/>
              </a:ext>
            </a:extLst>
          </p:cNvPr>
          <p:cNvSpPr>
            <a:spLocks noGrp="1"/>
          </p:cNvSpPr>
          <p:nvPr>
            <p:ph type="ftr" sz="quarter" idx="10"/>
          </p:nvPr>
        </p:nvSpPr>
        <p:spPr/>
        <p:txBody>
          <a:bodyPr/>
          <a:lstStyle/>
          <a:p>
            <a:pPr defTabSz="914377"/>
            <a:r>
              <a:rPr lang="de-DE">
                <a:latin typeface="Ubuntu"/>
              </a:rPr>
              <a:t>Alte Leipziger Leben / Veranstaltung 2026</a:t>
            </a:r>
            <a:endParaRPr lang="de-DE" dirty="0">
              <a:latin typeface="Ubuntu"/>
            </a:endParaRPr>
          </a:p>
        </p:txBody>
      </p:sp>
      <p:sp>
        <p:nvSpPr>
          <p:cNvPr id="4" name="Foliennummernplatzhalter 3">
            <a:extLst>
              <a:ext uri="{FF2B5EF4-FFF2-40B4-BE49-F238E27FC236}">
                <a16:creationId xmlns:a16="http://schemas.microsoft.com/office/drawing/2014/main" id="{851F10A1-B203-3C79-6649-0EC96A6CCEA7}"/>
              </a:ext>
            </a:extLst>
          </p:cNvPr>
          <p:cNvSpPr>
            <a:spLocks noGrp="1"/>
          </p:cNvSpPr>
          <p:nvPr>
            <p:ph type="sldNum" sz="quarter" idx="11"/>
          </p:nvPr>
        </p:nvSpPr>
        <p:spPr/>
        <p:txBody>
          <a:bodyPr/>
          <a:lstStyle/>
          <a:p>
            <a:pPr defTabSz="914377"/>
            <a:fld id="{27B5B4E9-0313-4949-9CA1-0E585048ABAC}" type="slidenum">
              <a:rPr lang="de-DE">
                <a:latin typeface="Ubuntu"/>
              </a:rPr>
              <a:pPr defTabSz="914377"/>
              <a:t>8</a:t>
            </a:fld>
            <a:endParaRPr lang="de-DE" dirty="0">
              <a:latin typeface="Ubuntu"/>
            </a:endParaRPr>
          </a:p>
        </p:txBody>
      </p:sp>
      <p:sp>
        <p:nvSpPr>
          <p:cNvPr id="5" name="Titel 4">
            <a:extLst>
              <a:ext uri="{FF2B5EF4-FFF2-40B4-BE49-F238E27FC236}">
                <a16:creationId xmlns:a16="http://schemas.microsoft.com/office/drawing/2014/main" id="{E8547119-5790-3A76-BEBC-200BD11B4779}"/>
              </a:ext>
            </a:extLst>
          </p:cNvPr>
          <p:cNvSpPr>
            <a:spLocks noGrp="1"/>
          </p:cNvSpPr>
          <p:nvPr>
            <p:ph type="title"/>
          </p:nvPr>
        </p:nvSpPr>
        <p:spPr/>
        <p:txBody>
          <a:bodyPr/>
          <a:lstStyle/>
          <a:p>
            <a:r>
              <a:rPr lang="de-DE" dirty="0"/>
              <a:t>Eine frühe Vorsorge zahlt sich aus!  </a:t>
            </a:r>
          </a:p>
        </p:txBody>
      </p:sp>
      <p:sp>
        <p:nvSpPr>
          <p:cNvPr id="8" name="Rechteck 7">
            <a:extLst>
              <a:ext uri="{FF2B5EF4-FFF2-40B4-BE49-F238E27FC236}">
                <a16:creationId xmlns:a16="http://schemas.microsoft.com/office/drawing/2014/main" id="{483EF1FD-429E-DAEB-1CB3-1A1B7AB3B0E8}"/>
              </a:ext>
            </a:extLst>
          </p:cNvPr>
          <p:cNvSpPr>
            <a:spLocks noChangeArrowheads="1"/>
          </p:cNvSpPr>
          <p:nvPr/>
        </p:nvSpPr>
        <p:spPr bwMode="auto">
          <a:xfrm>
            <a:off x="1419103" y="1899503"/>
            <a:ext cx="2371725" cy="1119862"/>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9" name="Textfeld 8">
            <a:extLst>
              <a:ext uri="{FF2B5EF4-FFF2-40B4-BE49-F238E27FC236}">
                <a16:creationId xmlns:a16="http://schemas.microsoft.com/office/drawing/2014/main" id="{3AF9FC01-4DFD-645A-282B-7895961F4C80}"/>
              </a:ext>
            </a:extLst>
          </p:cNvPr>
          <p:cNvSpPr txBox="1">
            <a:spLocks noChangeArrowheads="1"/>
          </p:cNvSpPr>
          <p:nvPr/>
        </p:nvSpPr>
        <p:spPr bwMode="auto">
          <a:xfrm>
            <a:off x="1522289" y="1984354"/>
            <a:ext cx="203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rgbClr val="FFFFFF"/>
                </a:solidFill>
                <a:latin typeface="Ubuntu"/>
              </a:rPr>
              <a:t>Beitrag: </a:t>
            </a:r>
            <a:r>
              <a:rPr lang="de-DE" altLang="de-DE" b="1" dirty="0">
                <a:solidFill>
                  <a:srgbClr val="FFFFFF"/>
                </a:solidFill>
                <a:latin typeface="Ubuntu"/>
              </a:rPr>
              <a:t>100 €</a:t>
            </a:r>
            <a:r>
              <a:rPr lang="de-DE" altLang="de-DE" dirty="0">
                <a:solidFill>
                  <a:srgbClr val="FFFFFF"/>
                </a:solidFill>
                <a:latin typeface="Ubuntu"/>
              </a:rPr>
              <a:t> mtl.</a:t>
            </a:r>
          </a:p>
          <a:p>
            <a:pPr algn="ctr" defTabSz="914377">
              <a:spcBef>
                <a:spcPct val="50000"/>
              </a:spcBef>
              <a:buClr>
                <a:srgbClr val="B11A3B"/>
              </a:buClr>
            </a:pPr>
            <a:r>
              <a:rPr lang="de-DE" altLang="de-DE" dirty="0">
                <a:solidFill>
                  <a:schemeClr val="bg1"/>
                </a:solidFill>
                <a:latin typeface="Ubuntu"/>
              </a:rPr>
              <a:t>Summe eingezahlte Beiträge: </a:t>
            </a:r>
            <a:r>
              <a:rPr lang="de-DE" altLang="de-DE" b="1" dirty="0">
                <a:solidFill>
                  <a:schemeClr val="bg1"/>
                </a:solidFill>
                <a:latin typeface="Ubuntu"/>
              </a:rPr>
              <a:t>30.000 € </a:t>
            </a:r>
          </a:p>
          <a:p>
            <a:pPr defTabSz="914377">
              <a:spcBef>
                <a:spcPct val="50000"/>
              </a:spcBef>
              <a:buClr>
                <a:srgbClr val="B11A3B"/>
              </a:buClr>
            </a:pPr>
            <a:br>
              <a:rPr lang="de-DE" altLang="de-DE" dirty="0">
                <a:solidFill>
                  <a:srgbClr val="FFFFFF"/>
                </a:solidFill>
                <a:latin typeface="Ubuntu"/>
              </a:rPr>
            </a:br>
            <a:endParaRPr lang="de-DE" altLang="de-DE" dirty="0">
              <a:solidFill>
                <a:srgbClr val="FFFFFF"/>
              </a:solidFill>
              <a:latin typeface="Ubuntu"/>
            </a:endParaRPr>
          </a:p>
        </p:txBody>
      </p:sp>
      <p:sp>
        <p:nvSpPr>
          <p:cNvPr id="10" name="Rechteck 9">
            <a:extLst>
              <a:ext uri="{FF2B5EF4-FFF2-40B4-BE49-F238E27FC236}">
                <a16:creationId xmlns:a16="http://schemas.microsoft.com/office/drawing/2014/main" id="{05F72E62-361B-5D2A-79D7-D7F2B96F0390}"/>
              </a:ext>
            </a:extLst>
          </p:cNvPr>
          <p:cNvSpPr>
            <a:spLocks noChangeArrowheads="1"/>
          </p:cNvSpPr>
          <p:nvPr/>
        </p:nvSpPr>
        <p:spPr bwMode="auto">
          <a:xfrm>
            <a:off x="1414340" y="3236667"/>
            <a:ext cx="2371725" cy="1112236"/>
          </a:xfrm>
          <a:prstGeom prst="rect">
            <a:avLst/>
          </a:prstGeom>
          <a:solidFill>
            <a:srgbClr val="B2B2B2">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1" name="Textfeld 11">
            <a:extLst>
              <a:ext uri="{FF2B5EF4-FFF2-40B4-BE49-F238E27FC236}">
                <a16:creationId xmlns:a16="http://schemas.microsoft.com/office/drawing/2014/main" id="{C95202BC-12C6-583D-766D-3388D29B06C1}"/>
              </a:ext>
            </a:extLst>
          </p:cNvPr>
          <p:cNvSpPr txBox="1">
            <a:spLocks noChangeArrowheads="1"/>
          </p:cNvSpPr>
          <p:nvPr/>
        </p:nvSpPr>
        <p:spPr bwMode="auto">
          <a:xfrm>
            <a:off x="1271466" y="4910536"/>
            <a:ext cx="86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latin typeface="Ubuntu"/>
              </a:rPr>
              <a:t>0 Jahre</a:t>
            </a:r>
          </a:p>
        </p:txBody>
      </p:sp>
      <p:sp>
        <p:nvSpPr>
          <p:cNvPr id="12" name="Textfeld 32">
            <a:extLst>
              <a:ext uri="{FF2B5EF4-FFF2-40B4-BE49-F238E27FC236}">
                <a16:creationId xmlns:a16="http://schemas.microsoft.com/office/drawing/2014/main" id="{48966626-98B5-734B-3CF1-371E5D456741}"/>
              </a:ext>
            </a:extLst>
          </p:cNvPr>
          <p:cNvSpPr txBox="1">
            <a:spLocks noChangeArrowheads="1"/>
          </p:cNvSpPr>
          <p:nvPr/>
        </p:nvSpPr>
        <p:spPr bwMode="auto">
          <a:xfrm>
            <a:off x="3414567" y="4910536"/>
            <a:ext cx="876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sz="1200" dirty="0">
                <a:solidFill>
                  <a:srgbClr val="000000"/>
                </a:solidFill>
                <a:latin typeface="Ubuntu"/>
              </a:rPr>
              <a:t>25 Jahre</a:t>
            </a:r>
          </a:p>
        </p:txBody>
      </p:sp>
      <p:sp>
        <p:nvSpPr>
          <p:cNvPr id="14" name="Geschweifte Klammer rechts 12">
            <a:extLst>
              <a:ext uri="{FF2B5EF4-FFF2-40B4-BE49-F238E27FC236}">
                <a16:creationId xmlns:a16="http://schemas.microsoft.com/office/drawing/2014/main" id="{464AE8D8-ACDD-8472-D4DE-89E6821954C2}"/>
              </a:ext>
            </a:extLst>
          </p:cNvPr>
          <p:cNvSpPr>
            <a:spLocks/>
          </p:cNvSpPr>
          <p:nvPr/>
        </p:nvSpPr>
        <p:spPr bwMode="auto">
          <a:xfrm>
            <a:off x="1584203" y="2722017"/>
            <a:ext cx="1765300" cy="450851"/>
          </a:xfrm>
          <a:prstGeom prst="rightBrace">
            <a:avLst>
              <a:gd name="adj1" fmla="val 8333"/>
              <a:gd name="adj2" fmla="val 50000"/>
            </a:avLst>
          </a:prstGeom>
          <a:noFill/>
          <a:ln>
            <a:noFill/>
          </a:ln>
          <a:effectLst/>
          <a:extLst>
            <a:ext uri="{909E8E84-426E-40DD-AFC4-6F175D3DCCD1}">
              <a14:hiddenFill xmlns:a14="http://schemas.microsoft.com/office/drawing/2010/main">
                <a:solidFill>
                  <a:srgbClr val="B6E2F6"/>
                </a:solidFill>
              </a14:hiddenFill>
            </a:ext>
            <a:ext uri="{91240B29-F687-4F45-9708-019B960494DF}">
              <a14:hiddenLine xmlns:a14="http://schemas.microsoft.com/office/drawing/2010/main" w="12700" algn="ctr">
                <a:solidFill>
                  <a:srgbClr val="4E97BE"/>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19" name="Rechteck 18">
            <a:extLst>
              <a:ext uri="{FF2B5EF4-FFF2-40B4-BE49-F238E27FC236}">
                <a16:creationId xmlns:a16="http://schemas.microsoft.com/office/drawing/2014/main" id="{E4CA73B2-EC63-32E9-9B65-85723F9880CA}"/>
              </a:ext>
            </a:extLst>
          </p:cNvPr>
          <p:cNvSpPr>
            <a:spLocks noChangeArrowheads="1"/>
          </p:cNvSpPr>
          <p:nvPr/>
        </p:nvSpPr>
        <p:spPr bwMode="auto">
          <a:xfrm>
            <a:off x="3786066" y="3236666"/>
            <a:ext cx="4829175" cy="1119335"/>
          </a:xfrm>
          <a:prstGeom prst="rect">
            <a:avLst/>
          </a:prstGeom>
          <a:solidFill>
            <a:srgbClr val="005F7C"/>
          </a:solidFill>
          <a:ln>
            <a:noFill/>
          </a:ln>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0" name="Textfeld 19">
            <a:extLst>
              <a:ext uri="{FF2B5EF4-FFF2-40B4-BE49-F238E27FC236}">
                <a16:creationId xmlns:a16="http://schemas.microsoft.com/office/drawing/2014/main" id="{B7B0AE4A-B746-AAE9-CF38-EDC05FF195AF}"/>
              </a:ext>
            </a:extLst>
          </p:cNvPr>
          <p:cNvSpPr txBox="1">
            <a:spLocks noChangeArrowheads="1"/>
          </p:cNvSpPr>
          <p:nvPr/>
        </p:nvSpPr>
        <p:spPr bwMode="auto">
          <a:xfrm>
            <a:off x="8744872" y="2386050"/>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567.912,18 €*</a:t>
            </a:r>
          </a:p>
        </p:txBody>
      </p:sp>
      <p:sp>
        <p:nvSpPr>
          <p:cNvPr id="22" name="Textfeld 21">
            <a:extLst>
              <a:ext uri="{FF2B5EF4-FFF2-40B4-BE49-F238E27FC236}">
                <a16:creationId xmlns:a16="http://schemas.microsoft.com/office/drawing/2014/main" id="{24D7A801-A79E-C6E3-0016-C69B342858CD}"/>
              </a:ext>
            </a:extLst>
          </p:cNvPr>
          <p:cNvSpPr txBox="1">
            <a:spLocks noChangeArrowheads="1"/>
          </p:cNvSpPr>
          <p:nvPr/>
        </p:nvSpPr>
        <p:spPr bwMode="auto">
          <a:xfrm>
            <a:off x="4209407" y="3337927"/>
            <a:ext cx="42628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dirty="0">
                <a:solidFill>
                  <a:schemeClr val="bg1"/>
                </a:solidFill>
                <a:latin typeface="Ubuntu"/>
              </a:rPr>
              <a:t>Beitrag: </a:t>
            </a:r>
            <a:r>
              <a:rPr lang="de-DE" altLang="de-DE" b="1" dirty="0">
                <a:solidFill>
                  <a:schemeClr val="bg1"/>
                </a:solidFill>
                <a:latin typeface="Ubuntu"/>
              </a:rPr>
              <a:t>329,79 € </a:t>
            </a:r>
            <a:r>
              <a:rPr lang="de-DE" altLang="de-DE" dirty="0">
                <a:solidFill>
                  <a:schemeClr val="bg1"/>
                </a:solidFill>
                <a:latin typeface="Ubuntu"/>
              </a:rPr>
              <a:t>mtl.</a:t>
            </a:r>
          </a:p>
          <a:p>
            <a:pPr algn="ctr" defTabSz="914377">
              <a:spcBef>
                <a:spcPct val="50000"/>
              </a:spcBef>
              <a:buClr>
                <a:srgbClr val="B11A3B"/>
              </a:buClr>
            </a:pPr>
            <a:r>
              <a:rPr lang="de-DE" altLang="de-DE" dirty="0">
                <a:solidFill>
                  <a:schemeClr val="bg1"/>
                </a:solidFill>
                <a:latin typeface="Ubuntu"/>
              </a:rPr>
              <a:t>Summe eingezahlte </a:t>
            </a:r>
            <a:br>
              <a:rPr lang="de-DE" altLang="de-DE" dirty="0">
                <a:solidFill>
                  <a:schemeClr val="bg1"/>
                </a:solidFill>
                <a:latin typeface="Ubuntu"/>
              </a:rPr>
            </a:br>
            <a:r>
              <a:rPr lang="de-DE" altLang="de-DE" dirty="0">
                <a:solidFill>
                  <a:schemeClr val="bg1"/>
                </a:solidFill>
                <a:latin typeface="Ubuntu"/>
              </a:rPr>
              <a:t>Beiträge: </a:t>
            </a:r>
            <a:r>
              <a:rPr lang="de-DE" altLang="de-DE" b="1" dirty="0">
                <a:solidFill>
                  <a:schemeClr val="bg1"/>
                </a:solidFill>
                <a:latin typeface="Ubuntu"/>
              </a:rPr>
              <a:t>166.214,16 €</a:t>
            </a:r>
          </a:p>
          <a:p>
            <a:pPr algn="ctr" defTabSz="914377">
              <a:spcBef>
                <a:spcPct val="50000"/>
              </a:spcBef>
              <a:buClr>
                <a:srgbClr val="B11A3B"/>
              </a:buClr>
            </a:pPr>
            <a:endParaRPr lang="de-DE" altLang="de-DE" dirty="0">
              <a:solidFill>
                <a:schemeClr val="bg1"/>
              </a:solidFill>
              <a:latin typeface="Ubuntu"/>
            </a:endParaRPr>
          </a:p>
        </p:txBody>
      </p:sp>
      <p:sp>
        <p:nvSpPr>
          <p:cNvPr id="24" name="Rechteck 26">
            <a:extLst>
              <a:ext uri="{FF2B5EF4-FFF2-40B4-BE49-F238E27FC236}">
                <a16:creationId xmlns:a16="http://schemas.microsoft.com/office/drawing/2014/main" id="{FEE76A2E-D44F-EFF7-ADC4-D1E7AC933A39}"/>
              </a:ext>
            </a:extLst>
          </p:cNvPr>
          <p:cNvSpPr>
            <a:spLocks noChangeArrowheads="1"/>
          </p:cNvSpPr>
          <p:nvPr/>
        </p:nvSpPr>
        <p:spPr bwMode="auto">
          <a:xfrm>
            <a:off x="3795590" y="1904265"/>
            <a:ext cx="4829175" cy="1104405"/>
          </a:xfrm>
          <a:prstGeom prst="rect">
            <a:avLst/>
          </a:prstGeom>
          <a:solidFill>
            <a:srgbClr val="B2B2B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defTabSz="857250">
              <a:defRPr sz="1600">
                <a:solidFill>
                  <a:schemeClr val="tx1"/>
                </a:solidFill>
                <a:latin typeface="Times New Roman" pitchFamily="18" charset="0"/>
              </a:defRPr>
            </a:lvl1pPr>
            <a:lvl2pPr marL="742950" indent="-285750" defTabSz="857250">
              <a:defRPr sz="1600">
                <a:solidFill>
                  <a:schemeClr val="tx1"/>
                </a:solidFill>
                <a:latin typeface="Times New Roman" pitchFamily="18" charset="0"/>
              </a:defRPr>
            </a:lvl2pPr>
            <a:lvl3pPr marL="1143000" indent="-228600" defTabSz="857250">
              <a:defRPr sz="1600">
                <a:solidFill>
                  <a:schemeClr val="tx1"/>
                </a:solidFill>
                <a:latin typeface="Times New Roman" pitchFamily="18" charset="0"/>
              </a:defRPr>
            </a:lvl3pPr>
            <a:lvl4pPr marL="1600200" indent="-228600" defTabSz="857250">
              <a:defRPr sz="1600">
                <a:solidFill>
                  <a:schemeClr val="tx1"/>
                </a:solidFill>
                <a:latin typeface="Times New Roman" pitchFamily="18" charset="0"/>
              </a:defRPr>
            </a:lvl4pPr>
            <a:lvl5pPr marL="2057400" indent="-228600" defTabSz="857250">
              <a:defRPr sz="1600">
                <a:solidFill>
                  <a:schemeClr val="tx1"/>
                </a:solidFill>
                <a:latin typeface="Times New Roman" pitchFamily="18" charset="0"/>
              </a:defRPr>
            </a:lvl5pPr>
            <a:lvl6pPr marL="25146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defTabSz="85725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857229">
              <a:spcBef>
                <a:spcPct val="50000"/>
              </a:spcBef>
              <a:buClr>
                <a:srgbClr val="B11A3B"/>
              </a:buClr>
            </a:pPr>
            <a:endParaRPr lang="de-DE" altLang="de-DE">
              <a:solidFill>
                <a:srgbClr val="000000"/>
              </a:solidFill>
            </a:endParaRPr>
          </a:p>
        </p:txBody>
      </p:sp>
      <p:sp>
        <p:nvSpPr>
          <p:cNvPr id="25" name="Textfeld 24">
            <a:extLst>
              <a:ext uri="{FF2B5EF4-FFF2-40B4-BE49-F238E27FC236}">
                <a16:creationId xmlns:a16="http://schemas.microsoft.com/office/drawing/2014/main" id="{88305318-BFFD-5FF7-DEBB-0B6F6631D2DF}"/>
              </a:ext>
            </a:extLst>
          </p:cNvPr>
          <p:cNvSpPr txBox="1">
            <a:spLocks noChangeArrowheads="1"/>
          </p:cNvSpPr>
          <p:nvPr/>
        </p:nvSpPr>
        <p:spPr bwMode="auto">
          <a:xfrm>
            <a:off x="479378" y="5582843"/>
            <a:ext cx="770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buClr>
                <a:srgbClr val="B11A3B"/>
              </a:buClr>
            </a:pPr>
            <a:r>
              <a:rPr lang="de-DE" altLang="de-DE" sz="800" dirty="0">
                <a:solidFill>
                  <a:schemeClr val="tx1">
                    <a:lumMod val="75000"/>
                    <a:lumOff val="25000"/>
                  </a:schemeClr>
                </a:solidFill>
                <a:latin typeface="Ubuntu"/>
              </a:rPr>
              <a:t>*Tarif FR10, UBS MSCI World, 6 % angenommene Wertentwicklung. Die Leistungen aus Überschüssen (Überschusssätze 2026) und aus der Fondsanlage können nicht garantiert werden. Sie sind trotz der exakten Darstellung nur als unverbindliches Beispiel anzusehen. </a:t>
            </a:r>
          </a:p>
        </p:txBody>
      </p:sp>
      <p:sp>
        <p:nvSpPr>
          <p:cNvPr id="28" name="Textfeld 33">
            <a:extLst>
              <a:ext uri="{FF2B5EF4-FFF2-40B4-BE49-F238E27FC236}">
                <a16:creationId xmlns:a16="http://schemas.microsoft.com/office/drawing/2014/main" id="{064924C8-7F62-5D79-31D3-2027BC732EC7}"/>
              </a:ext>
            </a:extLst>
          </p:cNvPr>
          <p:cNvSpPr txBox="1">
            <a:spLocks noChangeArrowheads="1"/>
          </p:cNvSpPr>
          <p:nvPr/>
        </p:nvSpPr>
        <p:spPr bwMode="auto">
          <a:xfrm>
            <a:off x="7674242" y="4818202"/>
            <a:ext cx="15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algn="ctr" defTabSz="914377">
              <a:spcBef>
                <a:spcPct val="50000"/>
              </a:spcBef>
              <a:buClr>
                <a:srgbClr val="B11A3B"/>
              </a:buClr>
            </a:pPr>
            <a:r>
              <a:rPr lang="de-DE" altLang="de-DE" sz="1200" dirty="0">
                <a:solidFill>
                  <a:srgbClr val="000000"/>
                </a:solidFill>
                <a:latin typeface="Ubuntu"/>
              </a:rPr>
              <a:t>Altersrente mit </a:t>
            </a:r>
            <a:br>
              <a:rPr lang="de-DE" altLang="de-DE" sz="1200" dirty="0">
                <a:solidFill>
                  <a:srgbClr val="000000"/>
                </a:solidFill>
                <a:latin typeface="Ubuntu"/>
              </a:rPr>
            </a:br>
            <a:r>
              <a:rPr lang="de-DE" altLang="de-DE" sz="1200" dirty="0">
                <a:solidFill>
                  <a:srgbClr val="000000"/>
                </a:solidFill>
                <a:latin typeface="Ubuntu"/>
              </a:rPr>
              <a:t>67 Jahren</a:t>
            </a:r>
          </a:p>
        </p:txBody>
      </p:sp>
      <p:sp>
        <p:nvSpPr>
          <p:cNvPr id="29" name="Textplatzhalter 5">
            <a:extLst>
              <a:ext uri="{FF2B5EF4-FFF2-40B4-BE49-F238E27FC236}">
                <a16:creationId xmlns:a16="http://schemas.microsoft.com/office/drawing/2014/main" id="{D88F61D8-D8C1-DDE3-A57C-EC44BD9ABC3E}"/>
              </a:ext>
            </a:extLst>
          </p:cNvPr>
          <p:cNvSpPr txBox="1">
            <a:spLocks/>
          </p:cNvSpPr>
          <p:nvPr/>
        </p:nvSpPr>
        <p:spPr>
          <a:xfrm>
            <a:off x="-9581" y="-7200"/>
            <a:ext cx="107748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1" name="Titel 5">
            <a:extLst>
              <a:ext uri="{FF2B5EF4-FFF2-40B4-BE49-F238E27FC236}">
                <a16:creationId xmlns:a16="http://schemas.microsoft.com/office/drawing/2014/main" id="{B6881F9F-3AF0-6BF0-32D5-7C2CD79AF137}"/>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Echter Hack: Frühe Vorsorge spart bares Geld! </a:t>
            </a:r>
          </a:p>
        </p:txBody>
      </p:sp>
      <p:sp>
        <p:nvSpPr>
          <p:cNvPr id="32" name="Textplatzhalter 5">
            <a:extLst>
              <a:ext uri="{FF2B5EF4-FFF2-40B4-BE49-F238E27FC236}">
                <a16:creationId xmlns:a16="http://schemas.microsoft.com/office/drawing/2014/main" id="{FCE4E7E7-0742-B329-1E31-0F67BB971B2E}"/>
              </a:ext>
            </a:extLst>
          </p:cNvPr>
          <p:cNvSpPr txBox="1">
            <a:spLocks noChangeAspect="1"/>
          </p:cNvSpPr>
          <p:nvPr/>
        </p:nvSpPr>
        <p:spPr>
          <a:xfrm>
            <a:off x="10668019" y="5944819"/>
            <a:ext cx="1533600" cy="925200"/>
          </a:xfrm>
          <a:prstGeom prst="rect">
            <a:avLst/>
          </a:prstGeom>
          <a:blipFill>
            <a:blip r:embed="rId6"/>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cxnSp>
        <p:nvCxnSpPr>
          <p:cNvPr id="6" name="Gerade Verbindung 5">
            <a:extLst>
              <a:ext uri="{FF2B5EF4-FFF2-40B4-BE49-F238E27FC236}">
                <a16:creationId xmlns:a16="http://schemas.microsoft.com/office/drawing/2014/main" id="{0BABAC06-C409-AC65-4B23-29E890B13664}"/>
              </a:ext>
            </a:extLst>
          </p:cNvPr>
          <p:cNvCxnSpPr/>
          <p:nvPr/>
        </p:nvCxnSpPr>
        <p:spPr bwMode="auto">
          <a:xfrm>
            <a:off x="8611265" y="1913566"/>
            <a:ext cx="26999" cy="2428506"/>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5">
            <a:extLst>
              <a:ext uri="{FF2B5EF4-FFF2-40B4-BE49-F238E27FC236}">
                <a16:creationId xmlns:a16="http://schemas.microsoft.com/office/drawing/2014/main" id="{D7A328CA-085A-E88F-1189-3C172F98A4EE}"/>
              </a:ext>
            </a:extLst>
          </p:cNvPr>
          <p:cNvCxnSpPr/>
          <p:nvPr/>
        </p:nvCxnSpPr>
        <p:spPr bwMode="auto">
          <a:xfrm>
            <a:off x="3791779" y="1902396"/>
            <a:ext cx="1" cy="2422377"/>
          </a:xfrm>
          <a:prstGeom prst="line">
            <a:avLst/>
          </a:prstGeom>
          <a:noFill/>
          <a:ln w="28575" cap="flat" cmpd="sng" algn="ctr">
            <a:solidFill>
              <a:schemeClr val="tx1">
                <a:lumMod val="85000"/>
                <a:lumOff val="15000"/>
              </a:schemeClr>
            </a:solidFill>
            <a:prstDash val="dash"/>
            <a:round/>
            <a:headEnd type="none" w="med" len="med"/>
            <a:tailEnd type="none" w="med" len="med"/>
          </a:ln>
          <a:effectLst/>
          <a:extLst>
            <a:ext uri="{909E8E84-426E-40DD-AFC4-6F175D3DCCD1}">
              <a14:hiddenFill xmlns:a14="http://schemas.microsoft.com/office/drawing/2010/main">
                <a:solidFill>
                  <a:srgbClr val="B6E2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a:extLst>
              <a:ext uri="{FF2B5EF4-FFF2-40B4-BE49-F238E27FC236}">
                <a16:creationId xmlns:a16="http://schemas.microsoft.com/office/drawing/2014/main" id="{99A8297D-06F2-A37C-3F37-BE6A0D4CE31C}"/>
              </a:ext>
            </a:extLst>
          </p:cNvPr>
          <p:cNvSpPr txBox="1">
            <a:spLocks noChangeArrowheads="1"/>
          </p:cNvSpPr>
          <p:nvPr/>
        </p:nvSpPr>
        <p:spPr bwMode="auto">
          <a:xfrm>
            <a:off x="8744872" y="3657449"/>
            <a:ext cx="1527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Font typeface="Times New Roman" pitchFamily="18" charset="0"/>
              <a:defRPr sz="1600">
                <a:solidFill>
                  <a:schemeClr val="tx1"/>
                </a:solidFill>
                <a:latin typeface="Times New Roman" pitchFamily="18" charset="0"/>
              </a:defRPr>
            </a:lvl9pPr>
          </a:lstStyle>
          <a:p>
            <a:pPr defTabSz="914377">
              <a:spcBef>
                <a:spcPct val="50000"/>
              </a:spcBef>
              <a:buClr>
                <a:srgbClr val="B11A3B"/>
              </a:buClr>
            </a:pPr>
            <a:r>
              <a:rPr lang="de-DE" altLang="de-DE" dirty="0">
                <a:solidFill>
                  <a:srgbClr val="000000"/>
                </a:solidFill>
                <a:latin typeface="Ubuntu"/>
              </a:rPr>
              <a:t>567.917,39 €*</a:t>
            </a:r>
          </a:p>
        </p:txBody>
      </p:sp>
      <p:pic>
        <p:nvPicPr>
          <p:cNvPr id="40" name="Grafik 39">
            <a:extLst>
              <a:ext uri="{FF2B5EF4-FFF2-40B4-BE49-F238E27FC236}">
                <a16:creationId xmlns:a16="http://schemas.microsoft.com/office/drawing/2014/main" id="{B9F82699-8D55-B80C-3F3F-EEAC67727D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340" y="4503571"/>
            <a:ext cx="446555" cy="446555"/>
          </a:xfrm>
          <a:prstGeom prst="rect">
            <a:avLst/>
          </a:prstGeom>
        </p:spPr>
      </p:pic>
      <p:pic>
        <p:nvPicPr>
          <p:cNvPr id="42" name="Grafik 41">
            <a:extLst>
              <a:ext uri="{FF2B5EF4-FFF2-40B4-BE49-F238E27FC236}">
                <a16:creationId xmlns:a16="http://schemas.microsoft.com/office/drawing/2014/main" id="{79534C77-5446-0F9F-4A34-EA5CD1515B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6032" y="4488694"/>
            <a:ext cx="400065" cy="400065"/>
          </a:xfrm>
          <a:prstGeom prst="rect">
            <a:avLst/>
          </a:prstGeom>
        </p:spPr>
      </p:pic>
      <p:pic>
        <p:nvPicPr>
          <p:cNvPr id="44" name="Grafik 43">
            <a:extLst>
              <a:ext uri="{FF2B5EF4-FFF2-40B4-BE49-F238E27FC236}">
                <a16:creationId xmlns:a16="http://schemas.microsoft.com/office/drawing/2014/main" id="{410971AC-28EC-BE1D-2199-2016C6BAA0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7799" y="4463741"/>
            <a:ext cx="395250" cy="395250"/>
          </a:xfrm>
          <a:prstGeom prst="rect">
            <a:avLst/>
          </a:prstGeom>
        </p:spPr>
      </p:pic>
      <p:grpSp>
        <p:nvGrpSpPr>
          <p:cNvPr id="41" name="Gruppieren 40">
            <a:extLst>
              <a:ext uri="{FF2B5EF4-FFF2-40B4-BE49-F238E27FC236}">
                <a16:creationId xmlns:a16="http://schemas.microsoft.com/office/drawing/2014/main" id="{8FC1B399-BE3D-CCD7-8A82-F6D1BF16B7F6}"/>
              </a:ext>
            </a:extLst>
          </p:cNvPr>
          <p:cNvGrpSpPr/>
          <p:nvPr/>
        </p:nvGrpSpPr>
        <p:grpSpPr>
          <a:xfrm>
            <a:off x="284463" y="3466120"/>
            <a:ext cx="910482" cy="735612"/>
            <a:chOff x="251453" y="3341460"/>
            <a:chExt cx="910482" cy="735612"/>
          </a:xfrm>
        </p:grpSpPr>
        <p:grpSp>
          <p:nvGrpSpPr>
            <p:cNvPr id="16" name="Gruppieren 15">
              <a:extLst>
                <a:ext uri="{FF2B5EF4-FFF2-40B4-BE49-F238E27FC236}">
                  <a16:creationId xmlns:a16="http://schemas.microsoft.com/office/drawing/2014/main" id="{7AD6CA82-5FB9-D0FA-ABB9-69DED7B418BC}"/>
                </a:ext>
              </a:extLst>
            </p:cNvPr>
            <p:cNvGrpSpPr/>
            <p:nvPr/>
          </p:nvGrpSpPr>
          <p:grpSpPr>
            <a:xfrm rot="10800000">
              <a:off x="251453" y="3341460"/>
              <a:ext cx="910482" cy="735612"/>
              <a:chOff x="5645307" y="71478"/>
              <a:chExt cx="1195637" cy="739662"/>
            </a:xfrm>
          </p:grpSpPr>
          <p:pic>
            <p:nvPicPr>
              <p:cNvPr id="17" name="Grafik 16">
                <a:extLst>
                  <a:ext uri="{FF2B5EF4-FFF2-40B4-BE49-F238E27FC236}">
                    <a16:creationId xmlns:a16="http://schemas.microsoft.com/office/drawing/2014/main" id="{65D4C312-3F97-406B-36C6-8C6424F4DA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307" y="71478"/>
                <a:ext cx="1195637" cy="739662"/>
              </a:xfrm>
              <a:prstGeom prst="rect">
                <a:avLst/>
              </a:prstGeom>
            </p:spPr>
          </p:pic>
          <p:pic>
            <p:nvPicPr>
              <p:cNvPr id="18" name="Grafik 17">
                <a:extLst>
                  <a:ext uri="{FF2B5EF4-FFF2-40B4-BE49-F238E27FC236}">
                    <a16:creationId xmlns:a16="http://schemas.microsoft.com/office/drawing/2014/main" id="{7F65AEE2-16E7-6E16-95EC-F08CE5A415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2877" y="115820"/>
                <a:ext cx="1058633" cy="647321"/>
              </a:xfrm>
              <a:prstGeom prst="rect">
                <a:avLst/>
              </a:prstGeom>
            </p:spPr>
          </p:pic>
        </p:grpSp>
        <p:pic>
          <p:nvPicPr>
            <p:cNvPr id="27" name="Grafik 26">
              <a:extLst>
                <a:ext uri="{FF2B5EF4-FFF2-40B4-BE49-F238E27FC236}">
                  <a16:creationId xmlns:a16="http://schemas.microsoft.com/office/drawing/2014/main" id="{75AE2646-2F7A-9DE9-3C7B-E8FD00A61C5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4836" y="3410229"/>
              <a:ext cx="590911" cy="590911"/>
            </a:xfrm>
            <a:prstGeom prst="rect">
              <a:avLst/>
            </a:prstGeom>
          </p:spPr>
        </p:pic>
      </p:grpSp>
      <p:grpSp>
        <p:nvGrpSpPr>
          <p:cNvPr id="38" name="Gruppieren 37">
            <a:extLst>
              <a:ext uri="{FF2B5EF4-FFF2-40B4-BE49-F238E27FC236}">
                <a16:creationId xmlns:a16="http://schemas.microsoft.com/office/drawing/2014/main" id="{858863EC-F143-E4AB-10B3-E4A06B155D32}"/>
              </a:ext>
            </a:extLst>
          </p:cNvPr>
          <p:cNvGrpSpPr/>
          <p:nvPr/>
        </p:nvGrpSpPr>
        <p:grpSpPr>
          <a:xfrm>
            <a:off x="304573" y="2159140"/>
            <a:ext cx="910482" cy="735612"/>
            <a:chOff x="228174" y="1996565"/>
            <a:chExt cx="910482" cy="735612"/>
          </a:xfrm>
        </p:grpSpPr>
        <p:grpSp>
          <p:nvGrpSpPr>
            <p:cNvPr id="2" name="Gruppieren 1">
              <a:extLst>
                <a:ext uri="{FF2B5EF4-FFF2-40B4-BE49-F238E27FC236}">
                  <a16:creationId xmlns:a16="http://schemas.microsoft.com/office/drawing/2014/main" id="{73AC2C2B-0F34-A621-C81E-D30F469DD16B}"/>
                </a:ext>
              </a:extLst>
            </p:cNvPr>
            <p:cNvGrpSpPr/>
            <p:nvPr/>
          </p:nvGrpSpPr>
          <p:grpSpPr>
            <a:xfrm rot="10800000">
              <a:off x="228174" y="1996565"/>
              <a:ext cx="910482" cy="735612"/>
              <a:chOff x="5645307" y="71478"/>
              <a:chExt cx="1195637" cy="739662"/>
            </a:xfrm>
          </p:grpSpPr>
          <p:pic>
            <p:nvPicPr>
              <p:cNvPr id="7" name="Grafik 6">
                <a:extLst>
                  <a:ext uri="{FF2B5EF4-FFF2-40B4-BE49-F238E27FC236}">
                    <a16:creationId xmlns:a16="http://schemas.microsoft.com/office/drawing/2014/main" id="{6003F619-13DB-2052-B041-E4DF863C32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45307" y="71478"/>
                <a:ext cx="1195637" cy="739662"/>
              </a:xfrm>
              <a:prstGeom prst="rect">
                <a:avLst/>
              </a:prstGeom>
            </p:spPr>
          </p:pic>
          <p:pic>
            <p:nvPicPr>
              <p:cNvPr id="13" name="Grafik 12">
                <a:extLst>
                  <a:ext uri="{FF2B5EF4-FFF2-40B4-BE49-F238E27FC236}">
                    <a16:creationId xmlns:a16="http://schemas.microsoft.com/office/drawing/2014/main" id="{C596650F-E6A7-9E60-7518-AC1EA69979A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22877" y="115820"/>
                <a:ext cx="1058633" cy="647321"/>
              </a:xfrm>
              <a:prstGeom prst="rect">
                <a:avLst/>
              </a:prstGeom>
            </p:spPr>
          </p:pic>
        </p:grpSp>
        <p:pic>
          <p:nvPicPr>
            <p:cNvPr id="35" name="Grafik 34">
              <a:extLst>
                <a:ext uri="{FF2B5EF4-FFF2-40B4-BE49-F238E27FC236}">
                  <a16:creationId xmlns:a16="http://schemas.microsoft.com/office/drawing/2014/main" id="{C552C427-350A-E0AE-9286-EA3C4424FF2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09231" y="2090187"/>
              <a:ext cx="548368" cy="548368"/>
            </a:xfrm>
            <a:prstGeom prst="rect">
              <a:avLst/>
            </a:prstGeom>
          </p:spPr>
        </p:pic>
      </p:grpSp>
    </p:spTree>
    <p:extLst>
      <p:ext uri="{BB962C8B-B14F-4D97-AF65-F5344CB8AC3E}">
        <p14:creationId xmlns:p14="http://schemas.microsoft.com/office/powerpoint/2010/main" val="26995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7A8A-7699-B153-0A58-90EBA75BF356}"/>
            </a:ext>
          </a:extLst>
        </p:cNvPr>
        <p:cNvGrpSpPr/>
        <p:nvPr/>
      </p:nvGrpSpPr>
      <p:grpSpPr>
        <a:xfrm>
          <a:off x="0" y="0"/>
          <a:ext cx="0" cy="0"/>
          <a:chOff x="0" y="0"/>
          <a:chExt cx="0" cy="0"/>
        </a:xfrm>
      </p:grpSpPr>
      <p:sp>
        <p:nvSpPr>
          <p:cNvPr id="11" name="Rechteck 10">
            <a:extLst>
              <a:ext uri="{FF2B5EF4-FFF2-40B4-BE49-F238E27FC236}">
                <a16:creationId xmlns:a16="http://schemas.microsoft.com/office/drawing/2014/main" id="{952E1271-1644-6463-8237-79192089408C}"/>
              </a:ext>
            </a:extLst>
          </p:cNvPr>
          <p:cNvSpPr/>
          <p:nvPr/>
        </p:nvSpPr>
        <p:spPr>
          <a:xfrm>
            <a:off x="0" y="-7200"/>
            <a:ext cx="12192000" cy="6865200"/>
          </a:xfrm>
          <a:prstGeom prst="rect">
            <a:avLst/>
          </a:prstGeom>
          <a:solidFill>
            <a:srgbClr val="57A4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EB9A6278-3203-EA28-5385-EE3ACB324475}"/>
              </a:ext>
            </a:extLst>
          </p:cNvPr>
          <p:cNvPicPr>
            <a:picLocks noChangeAspect="1"/>
          </p:cNvPicPr>
          <p:nvPr/>
        </p:nvPicPr>
        <p:blipFill>
          <a:blip r:embed="rId2">
            <a:extLst>
              <a:ext uri="{96DAC541-7B7A-43D3-8B79-37D633B846F1}">
                <asvg:svgBlip xmlns:asvg="http://schemas.microsoft.com/office/drawing/2016/SVG/main" r:embed="rId3"/>
              </a:ext>
            </a:extLst>
          </a:blip>
          <a:srcRect l="59059" t="625" r="429" b="-625"/>
          <a:stretch/>
        </p:blipFill>
        <p:spPr>
          <a:xfrm>
            <a:off x="0" y="1057192"/>
            <a:ext cx="11170859" cy="5408222"/>
          </a:xfrm>
          <a:prstGeom prst="rect">
            <a:avLst/>
          </a:prstGeom>
        </p:spPr>
      </p:pic>
      <p:sp>
        <p:nvSpPr>
          <p:cNvPr id="13" name="Textplatzhalter 5">
            <a:extLst>
              <a:ext uri="{FF2B5EF4-FFF2-40B4-BE49-F238E27FC236}">
                <a16:creationId xmlns:a16="http://schemas.microsoft.com/office/drawing/2014/main" id="{B98F6642-C10C-11CE-324E-B95D07949ED5}"/>
              </a:ext>
            </a:extLst>
          </p:cNvPr>
          <p:cNvSpPr txBox="1">
            <a:spLocks/>
          </p:cNvSpPr>
          <p:nvPr/>
        </p:nvSpPr>
        <p:spPr>
          <a:xfrm>
            <a:off x="-9581" y="-7200"/>
            <a:ext cx="10774800" cy="925200"/>
          </a:xfrm>
          <a:prstGeom prst="rect">
            <a:avLst/>
          </a:prstGeom>
          <a:blipFill>
            <a:blip r:embed="rId4"/>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14" name="Titel 5">
            <a:extLst>
              <a:ext uri="{FF2B5EF4-FFF2-40B4-BE49-F238E27FC236}">
                <a16:creationId xmlns:a16="http://schemas.microsoft.com/office/drawing/2014/main" id="{7DC873B9-FFB3-F39F-07CA-7FC9CBE7F3CC}"/>
              </a:ext>
            </a:extLst>
          </p:cNvPr>
          <p:cNvSpPr txBox="1">
            <a:spLocks/>
          </p:cNvSpPr>
          <p:nvPr/>
        </p:nvSpPr>
        <p:spPr>
          <a:xfrm>
            <a:off x="552616" y="115888"/>
            <a:ext cx="9215272" cy="720725"/>
          </a:xfrm>
          <a:prstGeom prst="rect">
            <a:avLst/>
          </a:prstGeom>
        </p:spPr>
        <p:txBody>
          <a:bodyPr vert="horz" lIns="0" tIns="0" rIns="0" bIns="54000" rtlCol="0" anchor="ctr" anchorCtr="0">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dirty="0"/>
              <a:t>Früh anfangen lohnt sich – mit dem richtigen Investment! </a:t>
            </a:r>
          </a:p>
        </p:txBody>
      </p:sp>
      <p:sp>
        <p:nvSpPr>
          <p:cNvPr id="15" name="Textplatzhalter 5">
            <a:extLst>
              <a:ext uri="{FF2B5EF4-FFF2-40B4-BE49-F238E27FC236}">
                <a16:creationId xmlns:a16="http://schemas.microsoft.com/office/drawing/2014/main" id="{E5239F89-0442-533C-9A70-AED2ECA0D569}"/>
              </a:ext>
            </a:extLst>
          </p:cNvPr>
          <p:cNvSpPr txBox="1">
            <a:spLocks noChangeAspect="1"/>
          </p:cNvSpPr>
          <p:nvPr/>
        </p:nvSpPr>
        <p:spPr>
          <a:xfrm>
            <a:off x="10668019" y="5944819"/>
            <a:ext cx="1533600" cy="925200"/>
          </a:xfrm>
          <a:prstGeom prst="rect">
            <a:avLst/>
          </a:prstGeom>
          <a:blipFill>
            <a:blip r:embed="rId5"/>
            <a:stretch>
              <a:fillRect/>
            </a:stretch>
          </a:blipFill>
        </p:spPr>
        <p:txBody>
          <a:bodyPr/>
          <a:lstStyle>
            <a:lvl1pPr marL="0" indent="0" algn="l" defTabSz="914400" rtl="0" eaLnBrk="1" latinLnBrk="0" hangingPunct="1">
              <a:lnSpc>
                <a:spcPct val="100000"/>
              </a:lnSpc>
              <a:spcBef>
                <a:spcPts val="0"/>
              </a:spcBef>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2pPr>
            <a:lvl3pPr marL="0" indent="0" algn="l" defTabSz="914400" rtl="0" eaLnBrk="1" latinLnBrk="0" hangingPunct="1">
              <a:lnSpc>
                <a:spcPct val="100000"/>
              </a:lnSpc>
              <a:spcBef>
                <a:spcPts val="0"/>
              </a:spcBef>
              <a:buClr>
                <a:srgbClr val="BE0D3E"/>
              </a:buClr>
              <a:buFont typeface="Arial" panose="020B0604020202020204" pitchFamily="34" charset="0"/>
              <a:buNone/>
              <a:defRPr sz="100" kern="1200">
                <a:noFill/>
                <a:latin typeface="+mn-lt"/>
                <a:ea typeface="+mn-ea"/>
                <a:cs typeface="+mn-cs"/>
              </a:defRPr>
            </a:lvl3pPr>
            <a:lvl4pPr marL="0" indent="0" algn="l" defTabSz="914400" rtl="0" eaLnBrk="1" latinLnBrk="0" hangingPunct="1">
              <a:lnSpc>
                <a:spcPct val="100000"/>
              </a:lnSpc>
              <a:spcBef>
                <a:spcPts val="0"/>
              </a:spcBef>
              <a:buClr>
                <a:srgbClr val="004767"/>
              </a:buClr>
              <a:buFont typeface="Arial" panose="020B0604020202020204" pitchFamily="34" charset="0"/>
              <a:buNone/>
              <a:defRPr sz="100" kern="1200">
                <a:noFill/>
                <a:latin typeface="+mn-lt"/>
                <a:ea typeface="+mn-ea"/>
                <a:cs typeface="+mn-cs"/>
              </a:defRPr>
            </a:lvl4pPr>
            <a:lvl5pPr marL="0" indent="0" algn="l" defTabSz="914400" rtl="0" eaLnBrk="1" latinLnBrk="0" hangingPunct="1">
              <a:lnSpc>
                <a:spcPct val="100000"/>
              </a:lnSpc>
              <a:spcBef>
                <a:spcPts val="0"/>
              </a:spcBef>
              <a:buClr>
                <a:srgbClr val="646D74"/>
              </a:buClr>
              <a:buFont typeface="Arial" panose="020B0604020202020204" pitchFamily="34" charset="0"/>
              <a:buNone/>
              <a:defRPr sz="100" kern="1200">
                <a:noFill/>
                <a:latin typeface="+mn-lt"/>
                <a:ea typeface="+mn-ea"/>
                <a:cs typeface="+mn-cs"/>
              </a:defRPr>
            </a:lvl5pPr>
            <a:lvl6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6pPr>
            <a:lvl7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7pPr>
            <a:lvl8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8pPr>
            <a:lvl9pPr marL="0" indent="0" algn="l" defTabSz="914400" rtl="0" eaLnBrk="1" latinLnBrk="0" hangingPunct="1">
              <a:lnSpc>
                <a:spcPct val="100000"/>
              </a:lnSpc>
              <a:spcBef>
                <a:spcPts val="0"/>
              </a:spcBef>
              <a:buClr>
                <a:srgbClr val="A8AAB3"/>
              </a:buClr>
              <a:buFont typeface="Arial" panose="020B0604020202020204" pitchFamily="34" charset="0"/>
              <a:buNone/>
              <a:defRPr sz="100" kern="1200">
                <a:noFill/>
                <a:latin typeface="+mn-lt"/>
                <a:ea typeface="+mn-ea"/>
                <a:cs typeface="+mn-cs"/>
              </a:defRPr>
            </a:lvl9pPr>
          </a:lstStyle>
          <a:p>
            <a:r>
              <a:rPr lang="de-DE"/>
              <a:t>Mastertextformat bearbeiten</a:t>
            </a:r>
          </a:p>
        </p:txBody>
      </p:sp>
      <p:sp>
        <p:nvSpPr>
          <p:cNvPr id="3" name="Fußzeilenplatzhalter 2">
            <a:extLst>
              <a:ext uri="{FF2B5EF4-FFF2-40B4-BE49-F238E27FC236}">
                <a16:creationId xmlns:a16="http://schemas.microsoft.com/office/drawing/2014/main" id="{9D8C7BCE-E8DC-D8DE-CE9E-8B6DB7753041}"/>
              </a:ext>
            </a:extLst>
          </p:cNvPr>
          <p:cNvSpPr>
            <a:spLocks noGrp="1"/>
          </p:cNvSpPr>
          <p:nvPr>
            <p:ph type="ftr" sz="quarter" idx="10"/>
          </p:nvPr>
        </p:nvSpPr>
        <p:spPr/>
        <p:txBody>
          <a:bodyPr/>
          <a:lstStyle/>
          <a:p>
            <a:r>
              <a:rPr lang="de-DE"/>
              <a:t>Alte Leipziger Leben / Veranstaltung 2026</a:t>
            </a:r>
            <a:endParaRPr lang="de-DE" dirty="0"/>
          </a:p>
        </p:txBody>
      </p:sp>
      <p:sp>
        <p:nvSpPr>
          <p:cNvPr id="4" name="Foliennummernplatzhalter 3">
            <a:extLst>
              <a:ext uri="{FF2B5EF4-FFF2-40B4-BE49-F238E27FC236}">
                <a16:creationId xmlns:a16="http://schemas.microsoft.com/office/drawing/2014/main" id="{2AC6A563-F20E-1473-5499-CF56F140CECD}"/>
              </a:ext>
            </a:extLst>
          </p:cNvPr>
          <p:cNvSpPr>
            <a:spLocks noGrp="1"/>
          </p:cNvSpPr>
          <p:nvPr>
            <p:ph type="sldNum" sz="quarter" idx="11"/>
          </p:nvPr>
        </p:nvSpPr>
        <p:spPr/>
        <p:txBody>
          <a:bodyPr/>
          <a:lstStyle/>
          <a:p>
            <a:fld id="{27B5B4E9-0313-4949-9CA1-0E585048ABAC}" type="slidenum">
              <a:rPr lang="de-DE" smtClean="0"/>
              <a:pPr/>
              <a:t>9</a:t>
            </a:fld>
            <a:endParaRPr lang="de-DE" dirty="0"/>
          </a:p>
        </p:txBody>
      </p:sp>
      <p:sp>
        <p:nvSpPr>
          <p:cNvPr id="20" name="Textfeld 19">
            <a:extLst>
              <a:ext uri="{FF2B5EF4-FFF2-40B4-BE49-F238E27FC236}">
                <a16:creationId xmlns:a16="http://schemas.microsoft.com/office/drawing/2014/main" id="{90E31505-4FA1-D884-AC1E-4C3E500A1D9A}"/>
              </a:ext>
            </a:extLst>
          </p:cNvPr>
          <p:cNvSpPr txBox="1"/>
          <p:nvPr/>
        </p:nvSpPr>
        <p:spPr>
          <a:xfrm>
            <a:off x="7730489" y="5085184"/>
            <a:ext cx="914400" cy="288056"/>
          </a:xfrm>
          <a:prstGeom prst="rect">
            <a:avLst/>
          </a:prstGeom>
          <a:noFill/>
        </p:spPr>
        <p:txBody>
          <a:bodyPr wrap="none" lIns="0" tIns="0" rIns="0" bIns="0" rtlCol="0">
            <a:noAutofit/>
          </a:bodyPr>
          <a:lstStyle/>
          <a:p>
            <a:pPr algn="l">
              <a:lnSpc>
                <a:spcPct val="90000"/>
              </a:lnSpc>
              <a:spcBef>
                <a:spcPts val="1000"/>
              </a:spcBef>
            </a:pPr>
            <a:r>
              <a:rPr lang="de-DE" sz="1400" dirty="0"/>
              <a:t>Laufzeit </a:t>
            </a:r>
          </a:p>
        </p:txBody>
      </p:sp>
      <p:sp>
        <p:nvSpPr>
          <p:cNvPr id="21" name="Textfeld 20">
            <a:extLst>
              <a:ext uri="{FF2B5EF4-FFF2-40B4-BE49-F238E27FC236}">
                <a16:creationId xmlns:a16="http://schemas.microsoft.com/office/drawing/2014/main" id="{786BCC28-F9CC-C80A-5C7A-0E1E85DF093C}"/>
              </a:ext>
            </a:extLst>
          </p:cNvPr>
          <p:cNvSpPr txBox="1"/>
          <p:nvPr/>
        </p:nvSpPr>
        <p:spPr>
          <a:xfrm>
            <a:off x="501080" y="1335497"/>
            <a:ext cx="914400" cy="288056"/>
          </a:xfrm>
          <a:prstGeom prst="rect">
            <a:avLst/>
          </a:prstGeom>
          <a:noFill/>
        </p:spPr>
        <p:txBody>
          <a:bodyPr wrap="none" lIns="0" tIns="0" rIns="0" bIns="0" rtlCol="0">
            <a:noAutofit/>
          </a:bodyPr>
          <a:lstStyle/>
          <a:p>
            <a:pPr algn="l">
              <a:lnSpc>
                <a:spcPct val="90000"/>
              </a:lnSpc>
              <a:spcBef>
                <a:spcPts val="1000"/>
              </a:spcBef>
            </a:pPr>
            <a:r>
              <a:rPr lang="de-DE" sz="1400" dirty="0"/>
              <a:t>Kapital in €  </a:t>
            </a:r>
          </a:p>
        </p:txBody>
      </p:sp>
      <p:sp>
        <p:nvSpPr>
          <p:cNvPr id="22" name="Textfeld 21">
            <a:extLst>
              <a:ext uri="{FF2B5EF4-FFF2-40B4-BE49-F238E27FC236}">
                <a16:creationId xmlns:a16="http://schemas.microsoft.com/office/drawing/2014/main" id="{62384552-50FA-5FB4-9991-B3C6CB8ADF98}"/>
              </a:ext>
            </a:extLst>
          </p:cNvPr>
          <p:cNvSpPr txBox="1"/>
          <p:nvPr/>
        </p:nvSpPr>
        <p:spPr>
          <a:xfrm>
            <a:off x="552616" y="5831840"/>
            <a:ext cx="3023104" cy="216000"/>
          </a:xfrm>
          <a:prstGeom prst="rect">
            <a:avLst/>
          </a:prstGeom>
          <a:noFill/>
        </p:spPr>
        <p:txBody>
          <a:bodyPr wrap="none" lIns="0" tIns="0" rIns="0" bIns="0" rtlCol="0">
            <a:noAutofit/>
          </a:bodyPr>
          <a:lstStyle/>
          <a:p>
            <a:pPr algn="l">
              <a:lnSpc>
                <a:spcPct val="90000"/>
              </a:lnSpc>
              <a:spcBef>
                <a:spcPts val="1000"/>
              </a:spcBef>
            </a:pPr>
            <a:r>
              <a:rPr lang="de-DE" sz="800" dirty="0">
                <a:solidFill>
                  <a:schemeClr val="tx1">
                    <a:lumMod val="75000"/>
                    <a:lumOff val="25000"/>
                  </a:schemeClr>
                </a:solidFill>
                <a:latin typeface="Ubuntu"/>
              </a:rPr>
              <a:t>Tarif FR10,  100 € monatlich, Fonds: ETF UBS MSCI World   </a:t>
            </a:r>
          </a:p>
        </p:txBody>
      </p:sp>
      <p:graphicFrame>
        <p:nvGraphicFramePr>
          <p:cNvPr id="2" name="Diagramm 1">
            <a:extLst>
              <a:ext uri="{FF2B5EF4-FFF2-40B4-BE49-F238E27FC236}">
                <a16:creationId xmlns:a16="http://schemas.microsoft.com/office/drawing/2014/main" id="{D23C8B0D-D006-A2D9-7B77-438BAE3E9472}"/>
              </a:ext>
            </a:extLst>
          </p:cNvPr>
          <p:cNvGraphicFramePr>
            <a:graphicFrameLocks/>
          </p:cNvGraphicFramePr>
          <p:nvPr>
            <p:extLst>
              <p:ext uri="{D42A27DB-BD31-4B8C-83A1-F6EECF244321}">
                <p14:modId xmlns:p14="http://schemas.microsoft.com/office/powerpoint/2010/main" val="1309484462"/>
              </p:ext>
            </p:extLst>
          </p:nvPr>
        </p:nvGraphicFramePr>
        <p:xfrm>
          <a:off x="60972" y="1272755"/>
          <a:ext cx="8028269" cy="4460784"/>
        </p:xfrm>
        <a:graphic>
          <a:graphicData uri="http://schemas.openxmlformats.org/drawingml/2006/chart">
            <c:chart xmlns:c="http://schemas.openxmlformats.org/drawingml/2006/chart" xmlns:r="http://schemas.openxmlformats.org/officeDocument/2006/relationships" r:id="rId6"/>
          </a:graphicData>
        </a:graphic>
      </p:graphicFrame>
      <p:pic>
        <p:nvPicPr>
          <p:cNvPr id="7" name="Grafik 6">
            <a:extLst>
              <a:ext uri="{FF2B5EF4-FFF2-40B4-BE49-F238E27FC236}">
                <a16:creationId xmlns:a16="http://schemas.microsoft.com/office/drawing/2014/main" id="{E861B8DD-B54B-D00E-F057-8484D1A3A8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3380" y="3613304"/>
            <a:ext cx="1500315" cy="268874"/>
          </a:xfrm>
          <a:prstGeom prst="rect">
            <a:avLst/>
          </a:prstGeom>
        </p:spPr>
      </p:pic>
      <p:sp>
        <p:nvSpPr>
          <p:cNvPr id="6" name="Textfeld 5">
            <a:extLst>
              <a:ext uri="{FF2B5EF4-FFF2-40B4-BE49-F238E27FC236}">
                <a16:creationId xmlns:a16="http://schemas.microsoft.com/office/drawing/2014/main" id="{567D2438-1186-37BA-9848-8AB37667C6F9}"/>
              </a:ext>
            </a:extLst>
          </p:cNvPr>
          <p:cNvSpPr txBox="1"/>
          <p:nvPr/>
        </p:nvSpPr>
        <p:spPr>
          <a:xfrm>
            <a:off x="2423592" y="5085236"/>
            <a:ext cx="1152128" cy="432048"/>
          </a:xfrm>
          <a:prstGeom prst="rect">
            <a:avLst/>
          </a:prstGeom>
          <a:solidFill>
            <a:srgbClr val="FFFFFF"/>
          </a:solidFill>
        </p:spPr>
        <p:txBody>
          <a:bodyPr wrap="square" lIns="0" tIns="0" rIns="0" bIns="0" rtlCol="0">
            <a:noAutofit/>
          </a:bodyPr>
          <a:lstStyle/>
          <a:p>
            <a:pPr algn="l">
              <a:lnSpc>
                <a:spcPct val="90000"/>
              </a:lnSpc>
              <a:spcBef>
                <a:spcPts val="1000"/>
              </a:spcBef>
            </a:pPr>
            <a:r>
              <a:rPr lang="de-DE" sz="1400" dirty="0"/>
              <a:t>20 Jahre</a:t>
            </a:r>
          </a:p>
        </p:txBody>
      </p:sp>
      <p:sp>
        <p:nvSpPr>
          <p:cNvPr id="9" name="Textfeld 8">
            <a:extLst>
              <a:ext uri="{FF2B5EF4-FFF2-40B4-BE49-F238E27FC236}">
                <a16:creationId xmlns:a16="http://schemas.microsoft.com/office/drawing/2014/main" id="{3AE13771-D4CF-A910-30BC-072E8522CC40}"/>
              </a:ext>
            </a:extLst>
          </p:cNvPr>
          <p:cNvSpPr txBox="1"/>
          <p:nvPr/>
        </p:nvSpPr>
        <p:spPr>
          <a:xfrm>
            <a:off x="6096000" y="5085184"/>
            <a:ext cx="1152128" cy="432100"/>
          </a:xfrm>
          <a:prstGeom prst="rect">
            <a:avLst/>
          </a:prstGeom>
          <a:solidFill>
            <a:srgbClr val="FFFFFF"/>
          </a:solidFill>
        </p:spPr>
        <p:txBody>
          <a:bodyPr wrap="square" lIns="0" tIns="0" rIns="0" bIns="0" rtlCol="0">
            <a:noAutofit/>
          </a:bodyPr>
          <a:lstStyle/>
          <a:p>
            <a:pPr algn="l">
              <a:lnSpc>
                <a:spcPct val="90000"/>
              </a:lnSpc>
              <a:spcBef>
                <a:spcPts val="1000"/>
              </a:spcBef>
            </a:pPr>
            <a:r>
              <a:rPr lang="de-DE" sz="1400" dirty="0"/>
              <a:t>60 Jahre</a:t>
            </a:r>
          </a:p>
        </p:txBody>
      </p:sp>
      <p:grpSp>
        <p:nvGrpSpPr>
          <p:cNvPr id="26" name="Gruppieren 25">
            <a:extLst>
              <a:ext uri="{FF2B5EF4-FFF2-40B4-BE49-F238E27FC236}">
                <a16:creationId xmlns:a16="http://schemas.microsoft.com/office/drawing/2014/main" id="{432AF48C-8C05-0BCC-E5B7-A5AB538193CF}"/>
              </a:ext>
            </a:extLst>
          </p:cNvPr>
          <p:cNvGrpSpPr/>
          <p:nvPr/>
        </p:nvGrpSpPr>
        <p:grpSpPr>
          <a:xfrm>
            <a:off x="9281717" y="1395534"/>
            <a:ext cx="2409203" cy="1173716"/>
            <a:chOff x="9168358" y="1343522"/>
            <a:chExt cx="2409203" cy="1173716"/>
          </a:xfrm>
        </p:grpSpPr>
        <p:sp>
          <p:nvSpPr>
            <p:cNvPr id="23" name="Rechteck: eine Ecke abgerundet 22">
              <a:extLst>
                <a:ext uri="{FF2B5EF4-FFF2-40B4-BE49-F238E27FC236}">
                  <a16:creationId xmlns:a16="http://schemas.microsoft.com/office/drawing/2014/main" id="{338A8D4A-1D09-85A2-0272-5E28B50A2396}"/>
                </a:ext>
              </a:extLst>
            </p:cNvPr>
            <p:cNvSpPr/>
            <p:nvPr/>
          </p:nvSpPr>
          <p:spPr>
            <a:xfrm rot="21200805">
              <a:off x="9168358" y="1343522"/>
              <a:ext cx="2409203" cy="1152128"/>
            </a:xfrm>
            <a:prstGeom prst="round1Rect">
              <a:avLst/>
            </a:prstGeom>
            <a:solidFill>
              <a:srgbClr val="F1B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spcBef>
                  <a:spcPts val="600"/>
                </a:spcBef>
                <a:buClr>
                  <a:schemeClr val="bg1"/>
                </a:buClr>
              </a:pPr>
              <a:r>
                <a:rPr lang="de-DE" b="1" dirty="0">
                  <a:solidFill>
                    <a:schemeClr val="tx1"/>
                  </a:solidFill>
                </a:rPr>
                <a:t>2 Stellschrauben:</a:t>
              </a:r>
            </a:p>
            <a:p>
              <a:pPr marL="0" lvl="2">
                <a:spcBef>
                  <a:spcPts val="600"/>
                </a:spcBef>
                <a:buClr>
                  <a:schemeClr val="tx1"/>
                </a:buClr>
              </a:pPr>
              <a:r>
                <a:rPr lang="de-DE" dirty="0">
                  <a:solidFill>
                    <a:schemeClr val="tx1"/>
                  </a:solidFill>
                </a:rPr>
                <a:t>       Laufzeit</a:t>
              </a:r>
            </a:p>
            <a:p>
              <a:pPr marL="0" lvl="2">
                <a:spcBef>
                  <a:spcPts val="600"/>
                </a:spcBef>
                <a:buClr>
                  <a:schemeClr val="tx1"/>
                </a:buClr>
              </a:pPr>
              <a:r>
                <a:rPr lang="de-DE" dirty="0">
                  <a:solidFill>
                    <a:schemeClr val="tx1"/>
                  </a:solidFill>
                </a:rPr>
                <a:t>       Starke ETFs</a:t>
              </a:r>
            </a:p>
          </p:txBody>
        </p:sp>
        <p:pic>
          <p:nvPicPr>
            <p:cNvPr id="19" name="Grafik 18">
              <a:extLst>
                <a:ext uri="{FF2B5EF4-FFF2-40B4-BE49-F238E27FC236}">
                  <a16:creationId xmlns:a16="http://schemas.microsoft.com/office/drawing/2014/main" id="{45193AD8-97D4-5FE7-4CE2-C5DA4F917A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218827">
              <a:off x="9313600" y="2211629"/>
              <a:ext cx="305609" cy="305609"/>
            </a:xfrm>
            <a:prstGeom prst="rect">
              <a:avLst/>
            </a:prstGeom>
          </p:spPr>
        </p:pic>
        <p:pic>
          <p:nvPicPr>
            <p:cNvPr id="25" name="Grafik 24">
              <a:extLst>
                <a:ext uri="{FF2B5EF4-FFF2-40B4-BE49-F238E27FC236}">
                  <a16:creationId xmlns:a16="http://schemas.microsoft.com/office/drawing/2014/main" id="{98897892-9D19-461D-1D13-E9A4D5E91E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00377">
              <a:off x="9291306" y="1923744"/>
              <a:ext cx="250725" cy="250725"/>
            </a:xfrm>
            <a:prstGeom prst="rect">
              <a:avLst/>
            </a:prstGeom>
          </p:spPr>
        </p:pic>
      </p:grpSp>
    </p:spTree>
    <p:extLst>
      <p:ext uri="{BB962C8B-B14F-4D97-AF65-F5344CB8AC3E}">
        <p14:creationId xmlns:p14="http://schemas.microsoft.com/office/powerpoint/2010/main" val="1330910836"/>
      </p:ext>
    </p:extLst>
  </p:cSld>
  <p:clrMapOvr>
    <a:masterClrMapping/>
  </p:clrMapOvr>
</p:sld>
</file>

<file path=ppt/theme/theme1.xml><?xml version="1.0" encoding="utf-8"?>
<a:theme xmlns:a="http://schemas.openxmlformats.org/drawingml/2006/main" name="ALH Gruppe Master">
  <a:themeElements>
    <a:clrScheme name="ALH Farben">
      <a:dk1>
        <a:srgbClr val="000000"/>
      </a:dk1>
      <a:lt1>
        <a:srgbClr val="FFFFFF"/>
      </a:lt1>
      <a:dk2>
        <a:srgbClr val="000000"/>
      </a:dk2>
      <a:lt2>
        <a:srgbClr val="FFFFFF"/>
      </a:lt2>
      <a:accent1>
        <a:srgbClr val="BE0D3E"/>
      </a:accent1>
      <a:accent2>
        <a:srgbClr val="004767"/>
      </a:accent2>
      <a:accent3>
        <a:srgbClr val="007CA3"/>
      </a:accent3>
      <a:accent4>
        <a:srgbClr val="427E5B"/>
      </a:accent4>
      <a:accent5>
        <a:srgbClr val="F1B41F"/>
      </a:accent5>
      <a:accent6>
        <a:srgbClr val="646D74"/>
      </a:accent6>
      <a:hlink>
        <a:srgbClr val="007CA3"/>
      </a:hlink>
      <a:folHlink>
        <a:srgbClr val="DD023A"/>
      </a:folHlink>
    </a:clrScheme>
    <a:fontScheme name="ALH Fonts">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AE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1000"/>
          </a:spcBef>
          <a:defRPr dirty="0"/>
        </a:defPPr>
      </a:lstStyle>
    </a:txDef>
  </a:objectDefaults>
  <a:extraClrSchemeLst>
    <a:extraClrScheme>
      <a:clrScheme name="ALH Farben">
        <a:dk1>
          <a:srgbClr val="000000"/>
        </a:dk1>
        <a:lt1>
          <a:srgbClr val="FFFFFF"/>
        </a:lt1>
        <a:dk2>
          <a:srgbClr val="000000"/>
        </a:dk2>
        <a:lt2>
          <a:srgbClr val="FFFFFF"/>
        </a:lt2>
        <a:accent1>
          <a:srgbClr val="BE0D3E"/>
        </a:accent1>
        <a:accent2>
          <a:srgbClr val="004767"/>
        </a:accent2>
        <a:accent3>
          <a:srgbClr val="007CA3"/>
        </a:accent3>
        <a:accent4>
          <a:srgbClr val="427E5B"/>
        </a:accent4>
        <a:accent5>
          <a:srgbClr val="F1B41F"/>
        </a:accent5>
        <a:accent6>
          <a:srgbClr val="646D74"/>
        </a:accent6>
        <a:hlink>
          <a:srgbClr val="007CA3"/>
        </a:hlink>
        <a:folHlink>
          <a:srgbClr val="DD023A"/>
        </a:folHlink>
      </a:clrScheme>
    </a:extraClrScheme>
  </a:extraClrSchemeLst>
  <a:custClrLst>
    <a:custClr name="ALH Rot Primär">
      <a:srgbClr val="BE0D3E"/>
    </a:custClr>
    <a:custClr name="ALH Rot Sekundär">
      <a:srgbClr val="DD023A"/>
    </a:custClr>
    <a:custClr name="ALH Petrol dunkel">
      <a:srgbClr val="004767"/>
    </a:custClr>
    <a:custClr name="ALH Petrol hell">
      <a:srgbClr val="005F7C"/>
    </a:custClr>
    <a:custClr name="ALH Blau dunkel">
      <a:srgbClr val="007CA3"/>
    </a:custClr>
    <a:custClr name="ALH Blau hell">
      <a:srgbClr val="57A4BF"/>
    </a:custClr>
    <a:custClr name="ALH Grün dunkel">
      <a:srgbClr val="427E5B"/>
    </a:custClr>
    <a:custClr name="ALH Grün hell">
      <a:srgbClr val="93B05D"/>
    </a:custClr>
    <a:custClr name="ALH Gelb dunkel">
      <a:srgbClr val="F1B41F"/>
    </a:custClr>
    <a:custClr name="ALH Gelb hell">
      <a:srgbClr val="EECF3F"/>
    </a:custClr>
    <a:custClr name="ALH Rot Primär – 80 %">
      <a:srgbClr val="CA4A5A"/>
    </a:custClr>
    <a:custClr name="ALH Rot Sekundär – 80 %">
      <a:srgbClr val="E44F58"/>
    </a:custClr>
    <a:custClr name="ALH Petrol dunkel – 80 %">
      <a:srgbClr val="0F6281"/>
    </a:custClr>
    <a:custClr name="ALH Petrol hell – 80 %">
      <a:srgbClr val="2F7893"/>
    </a:custClr>
    <a:custClr name="ALH Blau dunkel – 80 %">
      <a:srgbClr val="3493B6"/>
    </a:custClr>
    <a:custClr name="ALH Blau hell – 80 %">
      <a:srgbClr val="82B6CC"/>
    </a:custClr>
    <a:custClr name="ALH Grün dunkel – 80 %">
      <a:srgbClr val="6C9376"/>
    </a:custClr>
    <a:custClr name="ALH Grün hell – 80 %">
      <a:srgbClr val="A9BF7D"/>
    </a:custClr>
    <a:custClr name="ALH Gelb dunkel – 80 %">
      <a:srgbClr val="F2D86E"/>
    </a:custClr>
    <a:custClr name="ALH Gelb hell – 80 %">
      <a:srgbClr val="F2D86E"/>
    </a:custClr>
    <a:custClr name="ALH Rot Primär – 60 %">
      <a:srgbClr val="D77A7F"/>
    </a:custClr>
    <a:custClr name="ALH Rot Sekundär – 60 %">
      <a:srgbClr val="EB827E"/>
    </a:custClr>
    <a:custClr name="ALH Petrol dunkel – 60 %">
      <a:srgbClr val="54829D"/>
    </a:custClr>
    <a:custClr name="ALH Petrol hell – 60 %">
      <a:srgbClr val="6A95AB"/>
    </a:custClr>
    <a:custClr name="ALH Blau dunkel – 60 %">
      <a:srgbClr val="70ADC9"/>
    </a:custClr>
    <a:custClr name="ALH Blau hell – 60 %">
      <a:srgbClr val="A6C8D9"/>
    </a:custClr>
    <a:custClr name="ALH Grün dunkel – 60 %">
      <a:srgbClr val="92AA95"/>
    </a:custClr>
    <a:custClr name="ALH Grün hell – 60 %">
      <a:srgbClr val="BECE9E"/>
    </a:custClr>
    <a:custClr name="ALH Gelb dunkel – 60 %">
      <a:srgbClr val="F5E296"/>
    </a:custClr>
    <a:custClr name="ALH Gelb hell – 60 %">
      <a:srgbClr val="F5E296"/>
    </a:custClr>
    <a:custClr name="ALH Rot Primär – 40 %">
      <a:srgbClr val="E4A8A7"/>
    </a:custClr>
    <a:custClr name="ALH Rot Sekundär – 40 %">
      <a:srgbClr val="F2AFA8"/>
    </a:custClr>
    <a:custClr name="ALH Petrol dunkel – 40 %">
      <a:srgbClr val="8DA7BC"/>
    </a:custClr>
    <a:custClr name="ALH Petrol hell – 40 %">
      <a:srgbClr val="9DB5C5"/>
    </a:custClr>
    <a:custClr name="ALH Blau dunkel – 40 %">
      <a:srgbClr val="A2C8DC"/>
    </a:custClr>
    <a:custClr name="ALH Blau hell – 40 %">
      <a:srgbClr val="C6DAE6"/>
    </a:custClr>
    <a:custClr name="ALH Grün dunkel – 40 %">
      <a:srgbClr val="B7C5B6"/>
    </a:custClr>
    <a:custClr name="ALH Grün hell – 40 %">
      <a:srgbClr val="D3DEBE"/>
    </a:custClr>
    <a:custClr name="ALH Gelb dunkel – 40 %">
      <a:srgbClr val="F9EBBB"/>
    </a:custClr>
    <a:custClr name="ALH Gelb hell – 40 %">
      <a:srgbClr val="F9EBBB"/>
    </a:custClr>
    <a:custClr name="ALH Grau dunkel">
      <a:srgbClr val="646D74"/>
    </a:custClr>
    <a:custClr name="ALH Grau dunkel – 80 %">
      <a:srgbClr val="858A90"/>
    </a:custClr>
    <a:custClr name="ALH Grau dunkel – 60 %">
      <a:srgbClr val="A2A4A9"/>
    </a:custClr>
    <a:custClr name="ALH Grau dunkel – 40 %">
      <a:srgbClr val="C0C0C3"/>
    </a:custClr>
    <a:custClr name="--">
      <a:srgbClr val="FFFFFF"/>
    </a:custClr>
    <a:custClr name="ALH Grau hell">
      <a:srgbClr val="A8AAB3"/>
    </a:custClr>
    <a:custClr name="ALH Grau hell – 80 %">
      <a:srgbClr val="BABBC2"/>
    </a:custClr>
    <a:custClr name="ALH Grau hell – 60 %">
      <a:srgbClr val="CBCBD1"/>
    </a:custClr>
    <a:custClr name="ALH Grau hell – 40 %">
      <a:srgbClr val="DCDCE0"/>
    </a:custClr>
    <a:custClr name="--">
      <a:srgbClr val="FFFFFF"/>
    </a:custClr>
  </a:custClrLst>
  <a:extLst>
    <a:ext uri="{05A4C25C-085E-4340-85A3-A5531E510DB2}">
      <thm15:themeFamily xmlns:thm15="http://schemas.microsoft.com/office/thememl/2012/main" name="ALH Gruppe Master - fin.potx" id="{AD535870-9D37-4DB2-9454-5BD1D4AB8129}" vid="{805BB8CB-EA91-4AEF-80C4-0885913DD47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988</Words>
  <Application>Microsoft Office PowerPoint</Application>
  <PresentationFormat>Breitbild</PresentationFormat>
  <Paragraphs>184</Paragraphs>
  <Slides>18</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Ubuntu Light</vt:lpstr>
      <vt:lpstr>Ubuntu</vt:lpstr>
      <vt:lpstr>ALH Gruppe Master</vt:lpstr>
      <vt:lpstr>Spielend leicht aufs nächste Vertriebs-Level! </vt:lpstr>
      <vt:lpstr>Spielend ans Ziel –  mit ALfondsyoung </vt:lpstr>
      <vt:lpstr>Eine frühe Vorsorge zahlt sich aus!  </vt:lpstr>
      <vt:lpstr>Eine frühe Vorsorge zahlt sich aus!  </vt:lpstr>
      <vt:lpstr>Eine frühe Vorsorge zahlt sich aus!  </vt:lpstr>
      <vt:lpstr>Eine frühe Vorsorge zahlt sich aus!  </vt:lpstr>
      <vt:lpstr>Eine frühe Vorsorge zahlt sich aus!  </vt:lpstr>
      <vt:lpstr>Eine frühe Vorsorge zahlt sich aus!  </vt:lpstr>
      <vt:lpstr>PowerPoint-Präsentation</vt:lpstr>
      <vt:lpstr>ALfondsyoung –  damit aus kleinen Schritten große  Sprünge werden.</vt:lpstr>
      <vt:lpstr>PowerPoint-Präsentation</vt:lpstr>
      <vt:lpstr>PowerPoint-Präsentation</vt:lpstr>
      <vt:lpstr>Spielstrategie 2 – Highlevel-Vorsorge </vt:lpstr>
      <vt:lpstr>Unsere „löwenstarke“ Vorsorge für Ihre Kunden</vt:lpstr>
      <vt:lpstr>Umsetzung in E@SY WEB </vt:lpstr>
      <vt:lpstr>Für raffinierte Spielzüge  </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ALbärt weitere Schritte</dc:title>
  <dc:creator>Upgang,Hildegard VBL-pav</dc:creator>
  <dc:description/>
  <cp:lastModifiedBy>Upgang,Hildegard VBL-vpp</cp:lastModifiedBy>
  <cp:revision>82</cp:revision>
  <cp:lastPrinted>2025-09-18T11:15:58Z</cp:lastPrinted>
  <dcterms:created xsi:type="dcterms:W3CDTF">2025-07-16T09:58:41Z</dcterms:created>
  <dcterms:modified xsi:type="dcterms:W3CDTF">2026-04-15T11:38:25Z</dcterms:modified>
  <cp:version>1.0.4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wirDesign</vt:lpwstr>
  </property>
  <property fmtid="{D5CDD505-2E9C-101B-9397-08002B2CF9AE}" pid="3" name="Erstellt am">
    <vt:lpwstr>2020-07-27</vt:lpwstr>
  </property>
  <property fmtid="{D5CDD505-2E9C-101B-9397-08002B2CF9AE}" pid="4" name="Bearbeiter">
    <vt:lpwstr>gadamovich · office implementation</vt:lpwstr>
  </property>
  <property fmtid="{D5CDD505-2E9C-101B-9397-08002B2CF9AE}" pid="5" name="Version">
    <vt:lpwstr>1.0.4</vt:lpwstr>
  </property>
  <property fmtid="{D5CDD505-2E9C-101B-9397-08002B2CF9AE}" pid="6" name="Version vom">
    <vt:lpwstr>2020-11-20</vt:lpwstr>
  </property>
</Properties>
</file>