
<file path=[Content_Types].xml><?xml version="1.0" encoding="utf-8"?>
<Types xmlns="http://schemas.openxmlformats.org/package/2006/content-types">
  <Default Extension="emf" ContentType="image/x-emf"/>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60" r:id="rId2"/>
    <p:sldId id="2145709232" r:id="rId3"/>
    <p:sldId id="273" r:id="rId4"/>
    <p:sldId id="2145709227" r:id="rId5"/>
    <p:sldId id="2145709230" r:id="rId6"/>
    <p:sldId id="2145709231" r:id="rId7"/>
    <p:sldId id="2145709228" r:id="rId8"/>
    <p:sldId id="2145709233" r:id="rId9"/>
    <p:sldId id="2145709229" r:id="rId10"/>
    <p:sldId id="282" r:id="rId11"/>
    <p:sldId id="259" r:id="rId12"/>
  </p:sldIdLst>
  <p:sldSz cx="12192000" cy="6858000"/>
  <p:notesSz cx="6858000" cy="9144000"/>
  <p:embeddedFontLst>
    <p:embeddedFont>
      <p:font typeface="Ubuntu" panose="020B0504030602030204" pitchFamily="34" charset="0"/>
      <p:regular r:id="rId15"/>
      <p:bold r:id="rId16"/>
      <p:italic r:id="rId17"/>
      <p:boldItalic r:id="rId18"/>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12" userDrawn="1">
          <p15:clr>
            <a:srgbClr val="A4A3A4"/>
          </p15:clr>
        </p15:guide>
        <p15:guide id="2" pos="3795" userDrawn="1">
          <p15:clr>
            <a:srgbClr val="A4A3A4"/>
          </p15:clr>
        </p15:guide>
        <p15:guide id="3" orient="horz" pos="890" userDrawn="1">
          <p15:clr>
            <a:srgbClr val="A4A3A4"/>
          </p15:clr>
        </p15:guide>
        <p15:guide id="4" orient="horz" pos="73" userDrawn="1">
          <p15:clr>
            <a:srgbClr val="A4A3A4"/>
          </p15:clr>
        </p15:guide>
        <p15:guide id="7" orient="horz" pos="527" userDrawn="1">
          <p15:clr>
            <a:srgbClr val="A4A3A4"/>
          </p15:clr>
        </p15:guide>
        <p15:guide id="8" orient="horz" pos="3974" userDrawn="1">
          <p15:clr>
            <a:srgbClr val="A4A3A4"/>
          </p15:clr>
        </p15:guide>
        <p15:guide id="9" pos="3885" userDrawn="1">
          <p15:clr>
            <a:srgbClr val="A4A3A4"/>
          </p15:clr>
        </p15:guide>
        <p15:guide id="10" pos="4974" userDrawn="1">
          <p15:clr>
            <a:srgbClr val="A4A3A4"/>
          </p15:clr>
        </p15:guide>
        <p15:guide id="11" pos="5065" userDrawn="1">
          <p15:clr>
            <a:srgbClr val="A4A3A4"/>
          </p15:clr>
        </p15:guide>
        <p15:guide id="12" pos="6153" userDrawn="1">
          <p15:clr>
            <a:srgbClr val="A4A3A4"/>
          </p15:clr>
        </p15:guide>
        <p15:guide id="13" pos="6244" userDrawn="1">
          <p15:clr>
            <a:srgbClr val="A4A3A4"/>
          </p15:clr>
        </p15:guide>
        <p15:guide id="14" pos="7333" userDrawn="1">
          <p15:clr>
            <a:srgbClr val="A4A3A4"/>
          </p15:clr>
        </p15:guide>
        <p15:guide id="15" pos="2706" userDrawn="1">
          <p15:clr>
            <a:srgbClr val="A4A3A4"/>
          </p15:clr>
        </p15:guide>
        <p15:guide id="16" pos="2615" userDrawn="1">
          <p15:clr>
            <a:srgbClr val="A4A3A4"/>
          </p15:clr>
        </p15:guide>
        <p15:guide id="17" pos="1527" userDrawn="1">
          <p15:clr>
            <a:srgbClr val="A4A3A4"/>
          </p15:clr>
        </p15:guide>
        <p15:guide id="18" pos="1436" userDrawn="1">
          <p15:clr>
            <a:srgbClr val="A4A3A4"/>
          </p15:clr>
        </p15:guide>
        <p15:guide id="19" pos="34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1A3B"/>
    <a:srgbClr val="969696"/>
    <a:srgbClr val="4E97BE"/>
    <a:srgbClr val="646D74"/>
    <a:srgbClr val="D7E1EB"/>
    <a:srgbClr val="004767"/>
    <a:srgbClr val="CCDAE1"/>
    <a:srgbClr val="D8DFED"/>
    <a:srgbClr val="BE0D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82" autoAdjust="0"/>
  </p:normalViewPr>
  <p:slideViewPr>
    <p:cSldViewPr showGuides="1">
      <p:cViewPr>
        <p:scale>
          <a:sx n="100" d="100"/>
          <a:sy n="100" d="100"/>
        </p:scale>
        <p:origin x="816" y="732"/>
      </p:cViewPr>
      <p:guideLst>
        <p:guide orient="horz" pos="3612"/>
        <p:guide pos="3795"/>
        <p:guide orient="horz" pos="890"/>
        <p:guide orient="horz" pos="73"/>
        <p:guide orient="horz" pos="527"/>
        <p:guide orient="horz" pos="3974"/>
        <p:guide pos="3885"/>
        <p:guide pos="4974"/>
        <p:guide pos="5065"/>
        <p:guide pos="6153"/>
        <p:guide pos="6244"/>
        <p:guide pos="7333"/>
        <p:guide pos="2706"/>
        <p:guide pos="2615"/>
        <p:guide pos="1527"/>
        <p:guide pos="1436"/>
        <p:guide pos="347"/>
      </p:guideLst>
    </p:cSldViewPr>
  </p:slideViewPr>
  <p:outlineViewPr>
    <p:cViewPr>
      <p:scale>
        <a:sx n="33" d="100"/>
        <a:sy n="33" d="100"/>
      </p:scale>
      <p:origin x="0" y="-15576"/>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88" d="100"/>
          <a:sy n="88" d="100"/>
        </p:scale>
        <p:origin x="296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34B5F38-419C-4E28-ADE9-3F1B670C9A1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2E3F1908-CB83-4FD7-8E4E-9B6F5604BA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CC95CC-F820-4420-BDEB-DE93461C455B}" type="datetimeFigureOut">
              <a:rPr lang="de-DE" smtClean="0"/>
              <a:t>22.09.2025</a:t>
            </a:fld>
            <a:endParaRPr lang="de-DE"/>
          </a:p>
        </p:txBody>
      </p:sp>
      <p:sp>
        <p:nvSpPr>
          <p:cNvPr id="4" name="Fußzeilenplatzhalter 3">
            <a:extLst>
              <a:ext uri="{FF2B5EF4-FFF2-40B4-BE49-F238E27FC236}">
                <a16:creationId xmlns:a16="http://schemas.microsoft.com/office/drawing/2014/main" id="{1AF454E5-88E2-42E0-ACD9-D775E41D6F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698581AA-C884-42FF-A48C-2167EC1623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3F14E23-9272-4CEA-90CF-93C028400A00}" type="slidenum">
              <a:rPr lang="de-DE" smtClean="0"/>
              <a:t>‹Nr.›</a:t>
            </a:fld>
            <a:endParaRPr lang="de-DE"/>
          </a:p>
        </p:txBody>
      </p:sp>
    </p:spTree>
    <p:extLst>
      <p:ext uri="{BB962C8B-B14F-4D97-AF65-F5344CB8AC3E}">
        <p14:creationId xmlns:p14="http://schemas.microsoft.com/office/powerpoint/2010/main" val="42707548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DB9C6B-9822-4959-BC6F-7C0CF22866D6}" type="datetimeFigureOut">
              <a:rPr lang="de-DE" smtClean="0"/>
              <a:t>22.09.2025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40126A-7EC0-4632-946C-D5FE1CEA48AF}" type="slidenum">
              <a:rPr lang="de-DE" smtClean="0"/>
              <a:t>‹Nr.›</a:t>
            </a:fld>
            <a:endParaRPr lang="de-DE"/>
          </a:p>
        </p:txBody>
      </p:sp>
    </p:spTree>
    <p:extLst>
      <p:ext uri="{BB962C8B-B14F-4D97-AF65-F5344CB8AC3E}">
        <p14:creationId xmlns:p14="http://schemas.microsoft.com/office/powerpoint/2010/main" val="2926235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13.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17.sv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6.emf"/></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3 Zeilen – ALH Gruppe">
    <p:bg>
      <p:bgPr>
        <a:solidFill>
          <a:srgbClr val="DCDCE0"/>
        </a:solidFill>
        <a:effectLst/>
      </p:bgPr>
    </p:bg>
    <p:spTree>
      <p:nvGrpSpPr>
        <p:cNvPr id="1" name=""/>
        <p:cNvGrpSpPr/>
        <p:nvPr/>
      </p:nvGrpSpPr>
      <p:grpSpPr>
        <a:xfrm>
          <a:off x="0" y="0"/>
          <a:ext cx="0" cy="0"/>
          <a:chOff x="0" y="0"/>
          <a:chExt cx="0" cy="0"/>
        </a:xfrm>
      </p:grpSpPr>
      <p:sp>
        <p:nvSpPr>
          <p:cNvPr id="12" name="Bildplatzhalter 6">
            <a:extLst>
              <a:ext uri="{FF2B5EF4-FFF2-40B4-BE49-F238E27FC236}">
                <a16:creationId xmlns:a16="http://schemas.microsoft.com/office/drawing/2014/main" id="{E84A2408-45BC-40B2-9626-0F2AD939E3FE}"/>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5" name="Textplatzhalter 5">
            <a:extLst>
              <a:ext uri="{FF2B5EF4-FFF2-40B4-BE49-F238E27FC236}">
                <a16:creationId xmlns:a16="http://schemas.microsoft.com/office/drawing/2014/main" id="{06D72ED7-33FF-443D-8366-724511507DE4}"/>
              </a:ext>
            </a:extLst>
          </p:cNvPr>
          <p:cNvSpPr>
            <a:spLocks noGrp="1" noChangeAspect="1"/>
          </p:cNvSpPr>
          <p:nvPr>
            <p:ph type="body" sz="quarter" idx="11"/>
          </p:nvPr>
        </p:nvSpPr>
        <p:spPr>
          <a:xfrm>
            <a:off x="0" y="0"/>
            <a:ext cx="7931484" cy="5013176"/>
          </a:xfrm>
          <a:blipFill>
            <a:blip r:embed="rId2">
              <a:extLst>
                <a:ext uri="{96DAC541-7B7A-43D3-8B79-37D633B846F1}">
                  <asvg:svgBlip xmlns:asvg="http://schemas.microsoft.com/office/drawing/2016/SVG/main" r:embed="rId3"/>
                </a:ext>
              </a:extLst>
            </a:blip>
            <a:stretch>
              <a:fillRect l="-318" t="-11776" r="318" b="2586"/>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3" name="Textplatzhalter 5">
            <a:extLst>
              <a:ext uri="{FF2B5EF4-FFF2-40B4-BE49-F238E27FC236}">
                <a16:creationId xmlns:a16="http://schemas.microsoft.com/office/drawing/2014/main" id="{BDDAA5AF-DBAD-4219-ABC3-9E215C64867E}"/>
              </a:ext>
            </a:extLst>
          </p:cNvPr>
          <p:cNvSpPr>
            <a:spLocks noGrp="1" noChangeAspect="1"/>
          </p:cNvSpPr>
          <p:nvPr>
            <p:ph type="body" sz="quarter" idx="20"/>
          </p:nvPr>
        </p:nvSpPr>
        <p:spPr>
          <a:xfrm>
            <a:off x="9182495" y="5938894"/>
            <a:ext cx="3023793" cy="936000"/>
          </a:xfrm>
          <a:blipFill dpi="0" rotWithShape="1">
            <a:blip r:embed="rId4"/>
            <a:srcRect/>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6"/>
            <a:ext cx="5616000" cy="1800000"/>
          </a:xfrm>
        </p:spPr>
        <p:txBody>
          <a:bodyPr anchor="t" anchorCtr="0"/>
          <a:lstStyle>
            <a:lvl1pPr algn="l">
              <a:defRPr sz="4000">
                <a:solidFill>
                  <a:schemeClr val="bg1"/>
                </a:solidFill>
              </a:defRPr>
            </a:lvl1pPr>
          </a:lstStyle>
          <a:p>
            <a:r>
              <a:rPr lang="de-DE" dirty="0"/>
              <a:t>Titel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TITEL DURCH KLICKEN BEARBEITEN</a:t>
            </a:r>
          </a:p>
        </p:txBody>
      </p:sp>
      <p:sp>
        <p:nvSpPr>
          <p:cNvPr id="7" name="Textplatzhalter 2">
            <a:extLst>
              <a:ext uri="{FF2B5EF4-FFF2-40B4-BE49-F238E27FC236}">
                <a16:creationId xmlns:a16="http://schemas.microsoft.com/office/drawing/2014/main" id="{45E47B02-991D-42FA-A893-529D2ADC6441}"/>
              </a:ext>
            </a:extLst>
          </p:cNvPr>
          <p:cNvSpPr>
            <a:spLocks noGrp="1"/>
          </p:cNvSpPr>
          <p:nvPr>
            <p:ph type="body" sz="quarter" idx="18" hasCustomPrompt="1"/>
          </p:nvPr>
        </p:nvSpPr>
        <p:spPr>
          <a:xfrm>
            <a:off x="550862" y="2924992"/>
            <a:ext cx="5616000" cy="432000"/>
          </a:xfrm>
        </p:spPr>
        <p:txBody>
          <a:bodyPr/>
          <a:lstStyle>
            <a:lvl1pPr marL="0" indent="0">
              <a:lnSpc>
                <a:spcPct val="100000"/>
              </a:lnSpc>
              <a:spcBef>
                <a:spcPts val="0"/>
              </a:spcBef>
              <a:buFont typeface="Arial" panose="020B0604020202020204" pitchFamily="34" charset="0"/>
              <a:buNone/>
              <a:defRPr sz="1200">
                <a:solidFill>
                  <a:schemeClr val="bg1"/>
                </a:solidFill>
              </a:defRPr>
            </a:lvl1pPr>
            <a:lvl2pPr marL="0" indent="0">
              <a:lnSpc>
                <a:spcPct val="100000"/>
              </a:lnSpc>
              <a:spcBef>
                <a:spcPts val="0"/>
              </a:spcBef>
              <a:buFont typeface="Arial" panose="020B0604020202020204" pitchFamily="34" charset="0"/>
              <a:buNone/>
              <a:defRPr sz="1200">
                <a:solidFill>
                  <a:schemeClr val="bg1"/>
                </a:solidFill>
              </a:defRPr>
            </a:lvl2pPr>
            <a:lvl3pPr marL="0" indent="0">
              <a:lnSpc>
                <a:spcPct val="100000"/>
              </a:lnSpc>
              <a:spcBef>
                <a:spcPts val="0"/>
              </a:spcBef>
              <a:buFont typeface="Arial" panose="020B0604020202020204" pitchFamily="34" charset="0"/>
              <a:buNone/>
              <a:defRPr sz="1200">
                <a:solidFill>
                  <a:schemeClr val="bg1"/>
                </a:solidFill>
              </a:defRPr>
            </a:lvl3pPr>
            <a:lvl4pPr marL="0" indent="0">
              <a:lnSpc>
                <a:spcPct val="100000"/>
              </a:lnSpc>
              <a:spcBef>
                <a:spcPts val="0"/>
              </a:spcBef>
              <a:buFont typeface="Arial" panose="020B0604020202020204" pitchFamily="34" charset="0"/>
              <a:buNone/>
              <a:defRPr sz="1200">
                <a:solidFill>
                  <a:schemeClr val="bg1"/>
                </a:solidFill>
              </a:defRPr>
            </a:lvl4pPr>
            <a:lvl5pPr marL="0" indent="0">
              <a:lnSpc>
                <a:spcPct val="100000"/>
              </a:lnSpc>
              <a:spcBef>
                <a:spcPts val="0"/>
              </a:spcBef>
              <a:buFont typeface="Arial" panose="020B0604020202020204" pitchFamily="34" charset="0"/>
              <a:buNone/>
              <a:defRPr sz="1200">
                <a:solidFill>
                  <a:schemeClr val="bg1"/>
                </a:solidFill>
              </a:defRPr>
            </a:lvl5pPr>
            <a:lvl6pPr marL="0" indent="0">
              <a:lnSpc>
                <a:spcPct val="100000"/>
              </a:lnSpc>
              <a:spcBef>
                <a:spcPts val="0"/>
              </a:spcBef>
              <a:buNone/>
              <a:defRPr sz="1200">
                <a:solidFill>
                  <a:schemeClr val="bg1"/>
                </a:solidFill>
              </a:defRPr>
            </a:lvl6pPr>
            <a:lvl7pPr marL="0" indent="0">
              <a:lnSpc>
                <a:spcPct val="100000"/>
              </a:lnSpc>
              <a:spcBef>
                <a:spcPts val="0"/>
              </a:spcBef>
              <a:buNone/>
              <a:defRPr sz="1200">
                <a:solidFill>
                  <a:schemeClr val="bg1"/>
                </a:solidFill>
              </a:defRPr>
            </a:lvl7pPr>
            <a:lvl8pPr marL="0" indent="0">
              <a:lnSpc>
                <a:spcPct val="100000"/>
              </a:lnSpc>
              <a:spcBef>
                <a:spcPts val="0"/>
              </a:spcBef>
              <a:buNone/>
              <a:defRPr sz="1200">
                <a:solidFill>
                  <a:schemeClr val="bg1"/>
                </a:solidFill>
              </a:defRPr>
            </a:lvl8pPr>
            <a:lvl9pPr marL="0" indent="0">
              <a:lnSpc>
                <a:spcPct val="100000"/>
              </a:lnSpc>
              <a:spcBef>
                <a:spcPts val="0"/>
              </a:spcBef>
              <a:buNone/>
              <a:defRPr sz="1200">
                <a:solidFill>
                  <a:schemeClr val="bg1"/>
                </a:solidFill>
              </a:defRPr>
            </a:lvl9pPr>
          </a:lstStyle>
          <a:p>
            <a:pPr lvl="0"/>
            <a:r>
              <a:rPr lang="de-DE" dirty="0"/>
              <a:t>Anlass, Ort, Datum</a:t>
            </a:r>
          </a:p>
          <a:p>
            <a:pPr lvl="1"/>
            <a:r>
              <a:rPr lang="de-DE" dirty="0"/>
              <a:t>Autor (Vor- und Zuname), Nur intern: Zentralbereich, Telefon</a:t>
            </a:r>
          </a:p>
        </p:txBody>
      </p:sp>
    </p:spTree>
    <p:extLst>
      <p:ext uri="{BB962C8B-B14F-4D97-AF65-F5344CB8AC3E}">
        <p14:creationId xmlns:p14="http://schemas.microsoft.com/office/powerpoint/2010/main" val="482073986"/>
      </p:ext>
    </p:extLst>
  </p:cSld>
  <p:clrMapOvr>
    <a:masterClrMapping/>
  </p:clrMapOvr>
  <p:extLst>
    <p:ext uri="{DCECCB84-F9BA-43D5-87BE-67443E8EF086}">
      <p15:sldGuideLst xmlns:p15="http://schemas.microsoft.com/office/powerpoint/2012/main">
        <p15:guide id="2" orient="horz" pos="119" userDrawn="1">
          <p15:clr>
            <a:srgbClr val="FBAE40"/>
          </p15:clr>
        </p15:guide>
        <p15:guide id="3" orient="horz" pos="663" userDrawn="1">
          <p15:clr>
            <a:srgbClr val="FBAE40"/>
          </p15:clr>
        </p15:guide>
        <p15:guide id="4" orient="horz" pos="184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Kapitelfolie – Gelb">
    <p:bg>
      <p:bgPr>
        <a:solidFill>
          <a:srgbClr val="DCDCE0"/>
        </a:solidFill>
        <a:effectLst/>
      </p:bgPr>
    </p:bg>
    <p:spTree>
      <p:nvGrpSpPr>
        <p:cNvPr id="1" name=""/>
        <p:cNvGrpSpPr/>
        <p:nvPr/>
      </p:nvGrpSpPr>
      <p:grpSpPr>
        <a:xfrm>
          <a:off x="0" y="0"/>
          <a:ext cx="0" cy="0"/>
          <a:chOff x="0" y="0"/>
          <a:chExt cx="0" cy="0"/>
        </a:xfrm>
      </p:grpSpPr>
      <p:sp>
        <p:nvSpPr>
          <p:cNvPr id="9" name="Bildplatzhalter 6">
            <a:extLst>
              <a:ext uri="{FF2B5EF4-FFF2-40B4-BE49-F238E27FC236}">
                <a16:creationId xmlns:a16="http://schemas.microsoft.com/office/drawing/2014/main" id="{AF316C8C-404D-40F8-992C-CBD8A1B72EDB}"/>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10" name="Textplatzhalter 5">
            <a:extLst>
              <a:ext uri="{FF2B5EF4-FFF2-40B4-BE49-F238E27FC236}">
                <a16:creationId xmlns:a16="http://schemas.microsoft.com/office/drawing/2014/main" id="{91DF86D1-9070-4E55-A042-B7695DD4195C}"/>
              </a:ext>
            </a:extLst>
          </p:cNvPr>
          <p:cNvSpPr>
            <a:spLocks noGrp="1" noChangeAspect="1"/>
          </p:cNvSpPr>
          <p:nvPr>
            <p:ph type="body" sz="quarter" idx="20"/>
          </p:nvPr>
        </p:nvSpPr>
        <p:spPr>
          <a:xfrm>
            <a:off x="10668019" y="5944819"/>
            <a:ext cx="1533600" cy="925200"/>
          </a:xfrm>
          <a:blipFill>
            <a:blip r:embed="rId2"/>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3">
              <a:extLst>
                <a:ext uri="{96DAC541-7B7A-43D3-8B79-37D633B846F1}">
                  <asvg:svgBlip xmlns:asvg="http://schemas.microsoft.com/office/drawing/2016/SVG/main" r:embed="rId4"/>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5"/>
            <a:ext cx="4680000" cy="1800000"/>
          </a:xfrm>
        </p:spPr>
        <p:txBody>
          <a:bodyPr anchor="t" anchorCtr="0"/>
          <a:lstStyle>
            <a:lvl1pPr algn="l">
              <a:defRPr sz="4000">
                <a:solidFill>
                  <a:schemeClr val="bg1"/>
                </a:solidFill>
              </a:defRPr>
            </a:lvl1pPr>
          </a:lstStyle>
          <a:p>
            <a:r>
              <a:rPr lang="de-DE" dirty="0"/>
              <a:t>Kapitelüberschrift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Kapitel DURCH KLICKEN BEARBEITEN</a:t>
            </a:r>
          </a:p>
        </p:txBody>
      </p:sp>
    </p:spTree>
    <p:extLst>
      <p:ext uri="{BB962C8B-B14F-4D97-AF65-F5344CB8AC3E}">
        <p14:creationId xmlns:p14="http://schemas.microsoft.com/office/powerpoint/2010/main" val="1688682995"/>
      </p:ext>
    </p:extLst>
  </p:cSld>
  <p:clrMapOvr>
    <a:masterClrMapping/>
  </p:clrMapOvr>
  <p:extLst>
    <p:ext uri="{DCECCB84-F9BA-43D5-87BE-67443E8EF086}">
      <p15:sldGuideLst xmlns:p15="http://schemas.microsoft.com/office/powerpoint/2012/main">
        <p15:guide id="2" orient="horz" pos="663">
          <p15:clr>
            <a:srgbClr val="FBAE40"/>
          </p15:clr>
        </p15:guide>
        <p15:guide id="3" orient="horz" pos="11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apitelfolie – Grün">
    <p:bg>
      <p:bgPr>
        <a:solidFill>
          <a:srgbClr val="DCDCE0"/>
        </a:solidFill>
        <a:effectLst/>
      </p:bgPr>
    </p:bg>
    <p:spTree>
      <p:nvGrpSpPr>
        <p:cNvPr id="1" name=""/>
        <p:cNvGrpSpPr/>
        <p:nvPr/>
      </p:nvGrpSpPr>
      <p:grpSpPr>
        <a:xfrm>
          <a:off x="0" y="0"/>
          <a:ext cx="0" cy="0"/>
          <a:chOff x="0" y="0"/>
          <a:chExt cx="0" cy="0"/>
        </a:xfrm>
      </p:grpSpPr>
      <p:sp>
        <p:nvSpPr>
          <p:cNvPr id="9" name="Bildplatzhalter 6">
            <a:extLst>
              <a:ext uri="{FF2B5EF4-FFF2-40B4-BE49-F238E27FC236}">
                <a16:creationId xmlns:a16="http://schemas.microsoft.com/office/drawing/2014/main" id="{C0141C39-CD96-49E0-9986-1D96E1948B67}"/>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10" name="Textplatzhalter 5">
            <a:extLst>
              <a:ext uri="{FF2B5EF4-FFF2-40B4-BE49-F238E27FC236}">
                <a16:creationId xmlns:a16="http://schemas.microsoft.com/office/drawing/2014/main" id="{591A202F-8DAA-4BF4-80E1-3D1208D1C235}"/>
              </a:ext>
            </a:extLst>
          </p:cNvPr>
          <p:cNvSpPr>
            <a:spLocks noGrp="1" noChangeAspect="1"/>
          </p:cNvSpPr>
          <p:nvPr>
            <p:ph type="body" sz="quarter" idx="20"/>
          </p:nvPr>
        </p:nvSpPr>
        <p:spPr>
          <a:xfrm>
            <a:off x="10668019" y="5944819"/>
            <a:ext cx="1533600" cy="925200"/>
          </a:xfrm>
          <a:blipFill>
            <a:blip r:embed="rId2"/>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3">
              <a:extLst>
                <a:ext uri="{96DAC541-7B7A-43D3-8B79-37D633B846F1}">
                  <asvg:svgBlip xmlns:asvg="http://schemas.microsoft.com/office/drawing/2016/SVG/main" r:embed="rId4"/>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5"/>
            <a:ext cx="4680000" cy="1800000"/>
          </a:xfrm>
        </p:spPr>
        <p:txBody>
          <a:bodyPr anchor="t" anchorCtr="0"/>
          <a:lstStyle>
            <a:lvl1pPr algn="l">
              <a:defRPr sz="4000">
                <a:solidFill>
                  <a:schemeClr val="bg1"/>
                </a:solidFill>
              </a:defRPr>
            </a:lvl1pPr>
          </a:lstStyle>
          <a:p>
            <a:r>
              <a:rPr lang="de-DE" dirty="0"/>
              <a:t>Kapitelüberschrift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Kapitel DURCH KLICKEN BEARBEITEN</a:t>
            </a:r>
          </a:p>
        </p:txBody>
      </p:sp>
    </p:spTree>
    <p:extLst>
      <p:ext uri="{BB962C8B-B14F-4D97-AF65-F5344CB8AC3E}">
        <p14:creationId xmlns:p14="http://schemas.microsoft.com/office/powerpoint/2010/main" val="1113475661"/>
      </p:ext>
    </p:extLst>
  </p:cSld>
  <p:clrMapOvr>
    <a:masterClrMapping/>
  </p:clrMapOvr>
  <p:extLst>
    <p:ext uri="{DCECCB84-F9BA-43D5-87BE-67443E8EF086}">
      <p15:sldGuideLst xmlns:p15="http://schemas.microsoft.com/office/powerpoint/2012/main">
        <p15:guide id="2" orient="horz" pos="663">
          <p15:clr>
            <a:srgbClr val="FBAE40"/>
          </p15:clr>
        </p15:guide>
        <p15:guide id="6" orient="horz" pos="11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apitelfolie – Petrol">
    <p:bg>
      <p:bgPr>
        <a:solidFill>
          <a:srgbClr val="DCDCE0"/>
        </a:solidFill>
        <a:effectLst/>
      </p:bgPr>
    </p:bg>
    <p:spTree>
      <p:nvGrpSpPr>
        <p:cNvPr id="1" name=""/>
        <p:cNvGrpSpPr/>
        <p:nvPr/>
      </p:nvGrpSpPr>
      <p:grpSpPr>
        <a:xfrm>
          <a:off x="0" y="0"/>
          <a:ext cx="0" cy="0"/>
          <a:chOff x="0" y="0"/>
          <a:chExt cx="0" cy="0"/>
        </a:xfrm>
      </p:grpSpPr>
      <p:sp>
        <p:nvSpPr>
          <p:cNvPr id="9" name="Bildplatzhalter 6">
            <a:extLst>
              <a:ext uri="{FF2B5EF4-FFF2-40B4-BE49-F238E27FC236}">
                <a16:creationId xmlns:a16="http://schemas.microsoft.com/office/drawing/2014/main" id="{B34C8DAF-E640-4CEC-828E-B403D5F20D91}"/>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10" name="Textplatzhalter 5">
            <a:extLst>
              <a:ext uri="{FF2B5EF4-FFF2-40B4-BE49-F238E27FC236}">
                <a16:creationId xmlns:a16="http://schemas.microsoft.com/office/drawing/2014/main" id="{AF1A7184-5DBA-48E9-92FC-2D05C21D9C5C}"/>
              </a:ext>
            </a:extLst>
          </p:cNvPr>
          <p:cNvSpPr>
            <a:spLocks noGrp="1" noChangeAspect="1"/>
          </p:cNvSpPr>
          <p:nvPr>
            <p:ph type="body" sz="quarter" idx="20"/>
          </p:nvPr>
        </p:nvSpPr>
        <p:spPr>
          <a:xfrm>
            <a:off x="10668019" y="5944819"/>
            <a:ext cx="1533600" cy="925200"/>
          </a:xfrm>
          <a:blipFill>
            <a:blip r:embed="rId2"/>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3">
              <a:extLst>
                <a:ext uri="{96DAC541-7B7A-43D3-8B79-37D633B846F1}">
                  <asvg:svgBlip xmlns:asvg="http://schemas.microsoft.com/office/drawing/2016/SVG/main" r:embed="rId4"/>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5"/>
            <a:ext cx="4680000" cy="1800000"/>
          </a:xfrm>
        </p:spPr>
        <p:txBody>
          <a:bodyPr anchor="t" anchorCtr="0"/>
          <a:lstStyle>
            <a:lvl1pPr algn="l">
              <a:defRPr sz="4000">
                <a:solidFill>
                  <a:schemeClr val="bg1"/>
                </a:solidFill>
              </a:defRPr>
            </a:lvl1pPr>
          </a:lstStyle>
          <a:p>
            <a:r>
              <a:rPr lang="de-DE" dirty="0"/>
              <a:t>Kapitelüberschrift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pPr lvl="0"/>
            <a:r>
              <a:rPr lang="de-DE" dirty="0"/>
              <a:t>ERGÄNZUNG ZUM Kapitel DURCH KLICKEN BEARBEITEN</a:t>
            </a:r>
          </a:p>
        </p:txBody>
      </p:sp>
    </p:spTree>
    <p:extLst>
      <p:ext uri="{BB962C8B-B14F-4D97-AF65-F5344CB8AC3E}">
        <p14:creationId xmlns:p14="http://schemas.microsoft.com/office/powerpoint/2010/main" val="3765650849"/>
      </p:ext>
    </p:extLst>
  </p:cSld>
  <p:clrMapOvr>
    <a:masterClrMapping/>
  </p:clrMapOvr>
  <p:extLst>
    <p:ext uri="{DCECCB84-F9BA-43D5-87BE-67443E8EF086}">
      <p15:sldGuideLst xmlns:p15="http://schemas.microsoft.com/office/powerpoint/2012/main">
        <p15:guide id="2" orient="horz" pos="663">
          <p15:clr>
            <a:srgbClr val="FBAE40"/>
          </p15:clr>
        </p15:guide>
        <p15:guide id="6" orient="horz" pos="119"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Zitat">
    <p:bg>
      <p:bgPr>
        <a:solidFill>
          <a:srgbClr val="DCDCE0"/>
        </a:solidFill>
        <a:effectLst/>
      </p:bgPr>
    </p:bg>
    <p:spTree>
      <p:nvGrpSpPr>
        <p:cNvPr id="1" name=""/>
        <p:cNvGrpSpPr/>
        <p:nvPr/>
      </p:nvGrpSpPr>
      <p:grpSpPr>
        <a:xfrm>
          <a:off x="0" y="0"/>
          <a:ext cx="0" cy="0"/>
          <a:chOff x="0" y="0"/>
          <a:chExt cx="0" cy="0"/>
        </a:xfrm>
      </p:grpSpPr>
      <p:sp>
        <p:nvSpPr>
          <p:cNvPr id="6" name="Bildplatzhalter 6">
            <a:extLst>
              <a:ext uri="{FF2B5EF4-FFF2-40B4-BE49-F238E27FC236}">
                <a16:creationId xmlns:a16="http://schemas.microsoft.com/office/drawing/2014/main" id="{296C9451-6A9C-465D-9C81-88BDDDAB1F9B}"/>
              </a:ext>
            </a:extLst>
          </p:cNvPr>
          <p:cNvSpPr>
            <a:spLocks noGrp="1"/>
          </p:cNvSpPr>
          <p:nvPr>
            <p:ph type="pic" sz="quarter" idx="20"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20" name="Textplatzhalter 2">
            <a:extLst>
              <a:ext uri="{FF2B5EF4-FFF2-40B4-BE49-F238E27FC236}">
                <a16:creationId xmlns:a16="http://schemas.microsoft.com/office/drawing/2014/main" id="{5F00F0D3-F99E-45F1-B942-D5C88CE851A9}"/>
              </a:ext>
            </a:extLst>
          </p:cNvPr>
          <p:cNvSpPr>
            <a:spLocks noGrp="1" noChangeAspect="1"/>
          </p:cNvSpPr>
          <p:nvPr>
            <p:ph type="body" sz="quarter" idx="19"/>
          </p:nvPr>
        </p:nvSpPr>
        <p:spPr>
          <a:xfrm>
            <a:off x="-11742" y="841829"/>
            <a:ext cx="9048750" cy="4535999"/>
          </a:xfrm>
          <a:blipFill>
            <a:blip r:embed="rId2"/>
            <a:stretch>
              <a:fillRect/>
            </a:stretch>
          </a:blipFill>
        </p:spPr>
        <p:txBody>
          <a:bodyPr/>
          <a:lstStyle>
            <a:lvl1pPr marL="0" indent="0">
              <a:lnSpc>
                <a:spcPct val="10000"/>
              </a:lnSpc>
              <a:spcBef>
                <a:spcPts val="0"/>
              </a:spcBef>
              <a:defRPr sz="100" b="0">
                <a:noFill/>
              </a:defRPr>
            </a:lvl1pPr>
            <a:lvl2pPr marL="0" indent="0">
              <a:lnSpc>
                <a:spcPct val="10000"/>
              </a:lnSpc>
              <a:spcBef>
                <a:spcPts val="0"/>
              </a:spcBef>
              <a:defRPr sz="100">
                <a:noFill/>
              </a:defRPr>
            </a:lvl2pPr>
            <a:lvl3pPr marL="0" indent="0">
              <a:lnSpc>
                <a:spcPct val="10000"/>
              </a:lnSpc>
              <a:spcBef>
                <a:spcPts val="0"/>
              </a:spcBef>
              <a:defRPr sz="100">
                <a:noFill/>
              </a:defRPr>
            </a:lvl3pPr>
            <a:lvl4pPr marL="0" indent="0">
              <a:lnSpc>
                <a:spcPct val="10000"/>
              </a:lnSpc>
              <a:spcBef>
                <a:spcPts val="0"/>
              </a:spcBef>
              <a:defRPr sz="100">
                <a:noFill/>
              </a:defRPr>
            </a:lvl4pPr>
            <a:lvl5pPr marL="0" indent="0">
              <a:lnSpc>
                <a:spcPct val="10000"/>
              </a:lnSpc>
              <a:spcBef>
                <a:spcPts val="0"/>
              </a:spcBef>
              <a:defRPr sz="100">
                <a:noFill/>
              </a:defRPr>
            </a:lvl5pPr>
            <a:lvl6pPr marL="0" indent="0">
              <a:lnSpc>
                <a:spcPct val="10000"/>
              </a:lnSpc>
              <a:spcBef>
                <a:spcPts val="0"/>
              </a:spcBef>
              <a:defRPr sz="100">
                <a:noFill/>
              </a:defRPr>
            </a:lvl6pPr>
            <a:lvl7pPr marL="0" indent="0">
              <a:lnSpc>
                <a:spcPct val="10000"/>
              </a:lnSpc>
              <a:spcBef>
                <a:spcPts val="0"/>
              </a:spcBef>
              <a:defRPr sz="100">
                <a:noFill/>
              </a:defRPr>
            </a:lvl7pPr>
            <a:lvl8pPr marL="0" indent="0">
              <a:lnSpc>
                <a:spcPct val="10000"/>
              </a:lnSpc>
              <a:spcBef>
                <a:spcPts val="0"/>
              </a:spcBef>
              <a:defRPr sz="100">
                <a:noFill/>
              </a:defRPr>
            </a:lvl8pPr>
            <a:lvl9pPr marL="0" indent="0">
              <a:lnSpc>
                <a:spcPct val="10000"/>
              </a:lnSpc>
              <a:spcBef>
                <a:spcPts val="0"/>
              </a:spcBef>
              <a:defRPr sz="100">
                <a:noFill/>
              </a:defRPr>
            </a:lvl9pPr>
          </a:lstStyle>
          <a:p>
            <a:pPr lvl="0"/>
            <a:r>
              <a:rPr lang="de-DE"/>
              <a:t>Mastertextformat bearbeiten</a:t>
            </a:r>
          </a:p>
        </p:txBody>
      </p:sp>
      <p:sp>
        <p:nvSpPr>
          <p:cNvPr id="3" name="Textplatzhalter 2"/>
          <p:cNvSpPr>
            <a:spLocks noGrp="1"/>
          </p:cNvSpPr>
          <p:nvPr>
            <p:ph type="body" idx="1" hasCustomPrompt="1"/>
          </p:nvPr>
        </p:nvSpPr>
        <p:spPr>
          <a:xfrm>
            <a:off x="550864" y="4293120"/>
            <a:ext cx="7345362" cy="216000"/>
          </a:xfrm>
        </p:spPr>
        <p:txBody>
          <a:bodyPr/>
          <a:lstStyle>
            <a:lvl1pPr marL="0" indent="0">
              <a:lnSpc>
                <a:spcPct val="100000"/>
              </a:lnSpc>
              <a:spcBef>
                <a:spcPts val="0"/>
              </a:spcBef>
              <a:spcAft>
                <a:spcPts val="0"/>
              </a:spcAft>
              <a:buNone/>
              <a:defRPr sz="1000" b="0" i="1">
                <a:solidFill>
                  <a:schemeClr val="bg1"/>
                </a:solidFill>
              </a:defRPr>
            </a:lvl1pPr>
            <a:lvl2pPr marL="0" indent="0">
              <a:lnSpc>
                <a:spcPct val="100000"/>
              </a:lnSpc>
              <a:spcBef>
                <a:spcPts val="0"/>
              </a:spcBef>
              <a:spcAft>
                <a:spcPts val="0"/>
              </a:spcAft>
              <a:buNone/>
              <a:defRPr sz="1000" b="0" i="1">
                <a:solidFill>
                  <a:schemeClr val="bg1"/>
                </a:solidFill>
              </a:defRPr>
            </a:lvl2pPr>
            <a:lvl3pPr marL="0" indent="0">
              <a:lnSpc>
                <a:spcPct val="100000"/>
              </a:lnSpc>
              <a:spcBef>
                <a:spcPts val="0"/>
              </a:spcBef>
              <a:spcAft>
                <a:spcPts val="0"/>
              </a:spcAft>
              <a:buNone/>
              <a:defRPr sz="1000" b="0" i="1">
                <a:solidFill>
                  <a:schemeClr val="bg1"/>
                </a:solidFill>
              </a:defRPr>
            </a:lvl3pPr>
            <a:lvl4pPr marL="0" indent="0">
              <a:lnSpc>
                <a:spcPct val="100000"/>
              </a:lnSpc>
              <a:spcBef>
                <a:spcPts val="0"/>
              </a:spcBef>
              <a:spcAft>
                <a:spcPts val="0"/>
              </a:spcAft>
              <a:buNone/>
              <a:defRPr sz="1000" b="0" i="1">
                <a:solidFill>
                  <a:schemeClr val="bg1"/>
                </a:solidFill>
              </a:defRPr>
            </a:lvl4pPr>
            <a:lvl5pPr marL="0" indent="0">
              <a:lnSpc>
                <a:spcPct val="100000"/>
              </a:lnSpc>
              <a:spcBef>
                <a:spcPts val="0"/>
              </a:spcBef>
              <a:spcAft>
                <a:spcPts val="0"/>
              </a:spcAft>
              <a:buNone/>
              <a:defRPr sz="1000" b="0" i="1">
                <a:solidFill>
                  <a:schemeClr val="bg1"/>
                </a:solidFill>
              </a:defRPr>
            </a:lvl5pPr>
            <a:lvl6pPr marL="0" indent="0">
              <a:lnSpc>
                <a:spcPct val="100000"/>
              </a:lnSpc>
              <a:spcBef>
                <a:spcPts val="0"/>
              </a:spcBef>
              <a:spcAft>
                <a:spcPts val="0"/>
              </a:spcAft>
              <a:buNone/>
              <a:defRPr sz="1000" b="0" i="1">
                <a:solidFill>
                  <a:schemeClr val="bg1"/>
                </a:solidFill>
              </a:defRPr>
            </a:lvl6pPr>
            <a:lvl7pPr marL="0" indent="0">
              <a:lnSpc>
                <a:spcPct val="100000"/>
              </a:lnSpc>
              <a:spcBef>
                <a:spcPts val="0"/>
              </a:spcBef>
              <a:spcAft>
                <a:spcPts val="0"/>
              </a:spcAft>
              <a:buNone/>
              <a:defRPr sz="1000" b="0" i="1">
                <a:solidFill>
                  <a:schemeClr val="bg1"/>
                </a:solidFill>
              </a:defRPr>
            </a:lvl7pPr>
            <a:lvl8pPr marL="0" indent="0">
              <a:lnSpc>
                <a:spcPct val="100000"/>
              </a:lnSpc>
              <a:spcBef>
                <a:spcPts val="0"/>
              </a:spcBef>
              <a:spcAft>
                <a:spcPts val="0"/>
              </a:spcAft>
              <a:buNone/>
              <a:defRPr sz="1000" b="0" i="1">
                <a:solidFill>
                  <a:schemeClr val="bg1"/>
                </a:solidFill>
              </a:defRPr>
            </a:lvl8pPr>
            <a:lvl9pPr marL="0" indent="0">
              <a:lnSpc>
                <a:spcPct val="100000"/>
              </a:lnSpc>
              <a:spcBef>
                <a:spcPts val="0"/>
              </a:spcBef>
              <a:spcAft>
                <a:spcPts val="0"/>
              </a:spcAft>
              <a:buNone/>
              <a:defRPr sz="1000" b="0" i="1">
                <a:solidFill>
                  <a:schemeClr val="bg1"/>
                </a:solidFill>
              </a:defRPr>
            </a:lvl9pPr>
          </a:lstStyle>
          <a:p>
            <a:pPr lvl="0"/>
            <a:r>
              <a:rPr lang="de-DE" dirty="0"/>
              <a:t>Quellenangabe bei Bedarf bearbeiten</a:t>
            </a:r>
          </a:p>
        </p:txBody>
      </p:sp>
      <p:sp>
        <p:nvSpPr>
          <p:cNvPr id="4" name="Titel 3">
            <a:extLst>
              <a:ext uri="{FF2B5EF4-FFF2-40B4-BE49-F238E27FC236}">
                <a16:creationId xmlns:a16="http://schemas.microsoft.com/office/drawing/2014/main" id="{785C6CA4-A44D-46C9-9CD1-32CF8763950A}"/>
              </a:ext>
            </a:extLst>
          </p:cNvPr>
          <p:cNvSpPr>
            <a:spLocks noGrp="1"/>
          </p:cNvSpPr>
          <p:nvPr>
            <p:ph type="title" hasCustomPrompt="1"/>
          </p:nvPr>
        </p:nvSpPr>
        <p:spPr>
          <a:xfrm>
            <a:off x="550861" y="1988840"/>
            <a:ext cx="7345363" cy="2232000"/>
          </a:xfrm>
        </p:spPr>
        <p:txBody>
          <a:bodyPr/>
          <a:lstStyle>
            <a:lvl1pPr>
              <a:defRPr sz="6000"/>
            </a:lvl1pPr>
          </a:lstStyle>
          <a:p>
            <a:r>
              <a:rPr lang="de-DE" dirty="0"/>
              <a:t>Fazit oder Zitat durch Klicken bearbeiten</a:t>
            </a:r>
          </a:p>
        </p:txBody>
      </p:sp>
    </p:spTree>
    <p:extLst>
      <p:ext uri="{BB962C8B-B14F-4D97-AF65-F5344CB8AC3E}">
        <p14:creationId xmlns:p14="http://schemas.microsoft.com/office/powerpoint/2010/main" val="1624043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bschlussfolie">
    <p:bg>
      <p:bgPr>
        <a:solidFill>
          <a:srgbClr val="DCDCE0"/>
        </a:solidFill>
        <a:effectLst/>
      </p:bgPr>
    </p:bg>
    <p:spTree>
      <p:nvGrpSpPr>
        <p:cNvPr id="1" name=""/>
        <p:cNvGrpSpPr/>
        <p:nvPr/>
      </p:nvGrpSpPr>
      <p:grpSpPr>
        <a:xfrm>
          <a:off x="0" y="0"/>
          <a:ext cx="0" cy="0"/>
          <a:chOff x="0" y="0"/>
          <a:chExt cx="0" cy="0"/>
        </a:xfrm>
      </p:grpSpPr>
      <p:sp>
        <p:nvSpPr>
          <p:cNvPr id="8" name="Bildplatzhalter 6">
            <a:extLst>
              <a:ext uri="{FF2B5EF4-FFF2-40B4-BE49-F238E27FC236}">
                <a16:creationId xmlns:a16="http://schemas.microsoft.com/office/drawing/2014/main" id="{F7556128-EBED-4C76-A0C2-65C0684D50FA}"/>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9" name="Textplatzhalter 5">
            <a:extLst>
              <a:ext uri="{FF2B5EF4-FFF2-40B4-BE49-F238E27FC236}">
                <a16:creationId xmlns:a16="http://schemas.microsoft.com/office/drawing/2014/main" id="{5C5E9585-0C17-4C7A-A0E6-BC83A731AA3D}"/>
              </a:ext>
            </a:extLst>
          </p:cNvPr>
          <p:cNvSpPr>
            <a:spLocks noGrp="1" noChangeAspect="1"/>
          </p:cNvSpPr>
          <p:nvPr>
            <p:ph type="body" sz="quarter" idx="20"/>
          </p:nvPr>
        </p:nvSpPr>
        <p:spPr>
          <a:xfrm>
            <a:off x="10668019" y="5944819"/>
            <a:ext cx="1533600" cy="925200"/>
          </a:xfrm>
          <a:blipFill>
            <a:blip r:embed="rId2"/>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3">
              <a:extLst>
                <a:ext uri="{96DAC541-7B7A-43D3-8B79-37D633B846F1}">
                  <asvg:svgBlip xmlns:asvg="http://schemas.microsoft.com/office/drawing/2016/SVG/main" r:embed="rId4"/>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5"/>
            <a:ext cx="4680000" cy="1368000"/>
          </a:xfrm>
        </p:spPr>
        <p:txBody>
          <a:bodyPr anchor="t" anchorCtr="0"/>
          <a:lstStyle>
            <a:lvl1pPr algn="l">
              <a:defRPr sz="4400">
                <a:solidFill>
                  <a:schemeClr val="bg1"/>
                </a:solidFill>
              </a:defRPr>
            </a:lvl1pPr>
          </a:lstStyle>
          <a:p>
            <a:r>
              <a:rPr lang="de-DE" dirty="0"/>
              <a:t>Abschlussfolie durch Klicken bearbeiten</a:t>
            </a:r>
          </a:p>
        </p:txBody>
      </p:sp>
    </p:spTree>
    <p:extLst>
      <p:ext uri="{BB962C8B-B14F-4D97-AF65-F5344CB8AC3E}">
        <p14:creationId xmlns:p14="http://schemas.microsoft.com/office/powerpoint/2010/main" val="3985239408"/>
      </p:ext>
    </p:extLst>
  </p:cSld>
  <p:clrMapOvr>
    <a:masterClrMapping/>
  </p:clrMapOvr>
  <p:extLst>
    <p:ext uri="{DCECCB84-F9BA-43D5-87BE-67443E8EF086}">
      <p15:sldGuideLst xmlns:p15="http://schemas.microsoft.com/office/powerpoint/2012/main">
        <p15:guide id="2" orient="horz" pos="66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Textplatzhalter 3">
            <a:extLst>
              <a:ext uri="{FF2B5EF4-FFF2-40B4-BE49-F238E27FC236}">
                <a16:creationId xmlns:a16="http://schemas.microsoft.com/office/drawing/2014/main" id="{77BC362F-AA9E-42D5-B3F5-7E033A7592AD}"/>
              </a:ext>
            </a:extLst>
          </p:cNvPr>
          <p:cNvSpPr>
            <a:spLocks noGrp="1"/>
          </p:cNvSpPr>
          <p:nvPr>
            <p:ph type="body" sz="quarter" idx="10"/>
          </p:nvPr>
        </p:nvSpPr>
        <p:spPr>
          <a:xfrm>
            <a:off x="550862" y="1412875"/>
            <a:ext cx="11090275" cy="4321175"/>
          </a:xfrm>
        </p:spPr>
        <p:txBody>
          <a:bodyPr rIns="432000" numCol="2" spcCol="576000"/>
          <a:lstStyle>
            <a:lvl1pPr marL="342900" indent="-342900">
              <a:lnSpc>
                <a:spcPct val="100000"/>
              </a:lnSpc>
              <a:spcBef>
                <a:spcPts val="1000"/>
              </a:spcBef>
              <a:buFont typeface="+mj-lt"/>
              <a:buAutoNum type="arabicPeriod"/>
              <a:defRPr sz="1800"/>
            </a:lvl1pPr>
            <a:lvl2pPr marL="684000" indent="-342900">
              <a:lnSpc>
                <a:spcPct val="100000"/>
              </a:lnSpc>
              <a:spcBef>
                <a:spcPts val="0"/>
              </a:spcBef>
              <a:buFont typeface="+mj-lt"/>
              <a:buAutoNum type="arabicPeriod"/>
              <a:defRPr sz="1800"/>
            </a:lvl2pPr>
            <a:lvl3pPr marL="1026000" indent="-342900">
              <a:lnSpc>
                <a:spcPct val="100000"/>
              </a:lnSpc>
              <a:spcBef>
                <a:spcPts val="0"/>
              </a:spcBef>
              <a:buClr>
                <a:srgbClr val="A8AAB3"/>
              </a:buClr>
              <a:buFont typeface="+mj-lt"/>
              <a:buAutoNum type="arabicPeriod"/>
              <a:defRPr sz="1800">
                <a:solidFill>
                  <a:srgbClr val="A8AAB3"/>
                </a:solidFill>
              </a:defRPr>
            </a:lvl3pPr>
            <a:lvl4pPr marL="1026900" indent="-342900">
              <a:lnSpc>
                <a:spcPct val="100000"/>
              </a:lnSpc>
              <a:spcBef>
                <a:spcPts val="0"/>
              </a:spcBef>
              <a:buClr>
                <a:srgbClr val="A8AAB3"/>
              </a:buClr>
              <a:buFont typeface="+mj-lt"/>
              <a:buAutoNum type="arabicPeriod"/>
              <a:defRPr sz="1800">
                <a:solidFill>
                  <a:srgbClr val="A8AAB3"/>
                </a:solidFill>
              </a:defRPr>
            </a:lvl4pPr>
            <a:lvl5pPr marL="1026900" indent="-342900">
              <a:lnSpc>
                <a:spcPct val="100000"/>
              </a:lnSpc>
              <a:spcBef>
                <a:spcPts val="0"/>
              </a:spcBef>
              <a:buClr>
                <a:srgbClr val="A8AAB3"/>
              </a:buClr>
              <a:buFont typeface="+mj-lt"/>
              <a:buAutoNum type="arabicPeriod"/>
              <a:defRPr sz="1800">
                <a:solidFill>
                  <a:srgbClr val="A8AAB3"/>
                </a:solidFill>
              </a:defRPr>
            </a:lvl5pPr>
            <a:lvl6pPr marL="1026900" indent="-342900">
              <a:lnSpc>
                <a:spcPct val="100000"/>
              </a:lnSpc>
              <a:spcBef>
                <a:spcPts val="0"/>
              </a:spcBef>
              <a:buClr>
                <a:srgbClr val="A8AAB3"/>
              </a:buClr>
              <a:buFont typeface="+mj-lt"/>
              <a:buAutoNum type="arabicPeriod"/>
              <a:defRPr sz="1800">
                <a:solidFill>
                  <a:srgbClr val="A8AAB3"/>
                </a:solidFill>
              </a:defRPr>
            </a:lvl6pPr>
            <a:lvl7pPr marL="1026900" indent="-342900">
              <a:lnSpc>
                <a:spcPct val="100000"/>
              </a:lnSpc>
              <a:spcBef>
                <a:spcPts val="0"/>
              </a:spcBef>
              <a:buClr>
                <a:srgbClr val="A8AAB3"/>
              </a:buClr>
              <a:buFont typeface="+mj-lt"/>
              <a:buAutoNum type="arabicPeriod"/>
              <a:defRPr sz="1800">
                <a:solidFill>
                  <a:srgbClr val="A8AAB3"/>
                </a:solidFill>
              </a:defRPr>
            </a:lvl7pPr>
            <a:lvl8pPr marL="1026900" indent="-342900">
              <a:lnSpc>
                <a:spcPct val="100000"/>
              </a:lnSpc>
              <a:spcBef>
                <a:spcPts val="0"/>
              </a:spcBef>
              <a:buClr>
                <a:srgbClr val="A8AAB3"/>
              </a:buClr>
              <a:buFont typeface="+mj-lt"/>
              <a:buAutoNum type="arabicPeriod"/>
              <a:defRPr sz="1800">
                <a:solidFill>
                  <a:srgbClr val="A8AAB3"/>
                </a:solidFill>
              </a:defRPr>
            </a:lvl8pPr>
            <a:lvl9pPr marL="1026900" indent="-342900">
              <a:lnSpc>
                <a:spcPct val="100000"/>
              </a:lnSpc>
              <a:spcBef>
                <a:spcPts val="0"/>
              </a:spcBef>
              <a:buClr>
                <a:srgbClr val="A8AAB3"/>
              </a:buClr>
              <a:buFont typeface="+mj-lt"/>
              <a:buAutoNum type="arabicPeriod"/>
              <a:defRPr sz="1800">
                <a:solidFill>
                  <a:srgbClr val="A8AAB3"/>
                </a:solidFill>
              </a:defRPr>
            </a:lvl9pPr>
          </a:lstStyle>
          <a:p>
            <a:pPr lvl="0"/>
            <a:r>
              <a:rPr lang="de-DE"/>
              <a:t>Mastertextformat bearbeiten</a:t>
            </a:r>
          </a:p>
          <a:p>
            <a:pPr lvl="1"/>
            <a:r>
              <a:rPr lang="de-DE"/>
              <a:t>Zweite Ebene</a:t>
            </a:r>
          </a:p>
          <a:p>
            <a:pPr lvl="2"/>
            <a:r>
              <a:rPr lang="de-DE"/>
              <a:t>Dritte Ebene</a:t>
            </a:r>
          </a:p>
        </p:txBody>
      </p:sp>
      <p:sp>
        <p:nvSpPr>
          <p:cNvPr id="2" name="Fußzeilenplatzhalter 1">
            <a:extLst>
              <a:ext uri="{FF2B5EF4-FFF2-40B4-BE49-F238E27FC236}">
                <a16:creationId xmlns:a16="http://schemas.microsoft.com/office/drawing/2014/main" id="{194AC877-60C2-49AE-A793-B616F1CBC7A3}"/>
              </a:ext>
            </a:extLst>
          </p:cNvPr>
          <p:cNvSpPr>
            <a:spLocks noGrp="1"/>
          </p:cNvSpPr>
          <p:nvPr>
            <p:ph type="ftr" sz="quarter" idx="11"/>
          </p:nvPr>
        </p:nvSpPr>
        <p:spPr/>
        <p:txBody>
          <a:bodyPr/>
          <a:lstStyle/>
          <a:p>
            <a:r>
              <a:rPr lang="de-DE"/>
              <a:t>Alte Leipziger Leben / Name / Kurztitel / tt.mm.jj</a:t>
            </a:r>
            <a:endParaRPr lang="de-DE" dirty="0"/>
          </a:p>
        </p:txBody>
      </p:sp>
      <p:sp>
        <p:nvSpPr>
          <p:cNvPr id="3" name="Foliennummernplatzhalter 2">
            <a:extLst>
              <a:ext uri="{FF2B5EF4-FFF2-40B4-BE49-F238E27FC236}">
                <a16:creationId xmlns:a16="http://schemas.microsoft.com/office/drawing/2014/main" id="{C4D8FF88-12C3-4321-8ACD-3C59EEEF2CF9}"/>
              </a:ext>
            </a:extLst>
          </p:cNvPr>
          <p:cNvSpPr>
            <a:spLocks noGrp="1"/>
          </p:cNvSpPr>
          <p:nvPr>
            <p:ph type="sldNum" sz="quarter" idx="12"/>
          </p:nvPr>
        </p:nvSpPr>
        <p:spPr/>
        <p:txBody>
          <a:bodyPr/>
          <a:lstStyle/>
          <a:p>
            <a:fld id="{27B5B4E9-0313-4949-9CA1-0E585048ABAC}" type="slidenum">
              <a:rPr lang="de-DE" smtClean="0"/>
              <a:pPr/>
              <a:t>‹Nr.›</a:t>
            </a:fld>
            <a:endParaRPr lang="de-DE" dirty="0"/>
          </a:p>
        </p:txBody>
      </p:sp>
      <p:sp>
        <p:nvSpPr>
          <p:cNvPr id="6" name="Titel 5">
            <a:extLst>
              <a:ext uri="{FF2B5EF4-FFF2-40B4-BE49-F238E27FC236}">
                <a16:creationId xmlns:a16="http://schemas.microsoft.com/office/drawing/2014/main" id="{E6DC6509-7950-40ED-B14F-5DF9D53EF1AD}"/>
              </a:ext>
            </a:extLst>
          </p:cNvPr>
          <p:cNvSpPr>
            <a:spLocks noGrp="1"/>
          </p:cNvSpPr>
          <p:nvPr>
            <p:ph type="title" hasCustomPrompt="1"/>
          </p:nvPr>
        </p:nvSpPr>
        <p:spPr/>
        <p:txBody>
          <a:bodyPr/>
          <a:lstStyle>
            <a:lvl1pPr>
              <a:defRPr/>
            </a:lvl1pPr>
          </a:lstStyle>
          <a:p>
            <a:r>
              <a:rPr lang="de-DE" dirty="0" err="1"/>
              <a:t>Agendatitel</a:t>
            </a:r>
            <a:r>
              <a:rPr lang="de-DE" dirty="0"/>
              <a:t> durch Klicken hinzufügen</a:t>
            </a:r>
          </a:p>
        </p:txBody>
      </p:sp>
    </p:spTree>
    <p:extLst>
      <p:ext uri="{BB962C8B-B14F-4D97-AF65-F5344CB8AC3E}">
        <p14:creationId xmlns:p14="http://schemas.microsoft.com/office/powerpoint/2010/main" val="25013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aimer – ALH Gruppe">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ABB01C34-8B5C-4796-83E3-F5C6CEA89371}"/>
              </a:ext>
            </a:extLst>
          </p:cNvPr>
          <p:cNvSpPr>
            <a:spLocks noGrp="1"/>
          </p:cNvSpPr>
          <p:nvPr>
            <p:ph type="ftr" sz="quarter" idx="11"/>
          </p:nvPr>
        </p:nvSpPr>
        <p:spPr/>
        <p:txBody>
          <a:bodyPr/>
          <a:lstStyle/>
          <a:p>
            <a:r>
              <a:rPr lang="de-DE"/>
              <a:t>Alte Leipziger Leben / Name / Kurztitel / tt.mm.jj</a:t>
            </a:r>
            <a:endParaRPr lang="de-DE" dirty="0"/>
          </a:p>
        </p:txBody>
      </p:sp>
      <p:sp>
        <p:nvSpPr>
          <p:cNvPr id="5" name="Foliennummernplatzhalter 4">
            <a:extLst>
              <a:ext uri="{FF2B5EF4-FFF2-40B4-BE49-F238E27FC236}">
                <a16:creationId xmlns:a16="http://schemas.microsoft.com/office/drawing/2014/main" id="{FBCA7278-B6A6-4855-BE0E-870C4BE63EC8}"/>
              </a:ext>
            </a:extLst>
          </p:cNvPr>
          <p:cNvSpPr>
            <a:spLocks noGrp="1"/>
          </p:cNvSpPr>
          <p:nvPr>
            <p:ph type="sldNum" sz="quarter" idx="12"/>
          </p:nvPr>
        </p:nvSpPr>
        <p:spPr/>
        <p:txBody>
          <a:bodyPr/>
          <a:lstStyle/>
          <a:p>
            <a:fld id="{27B5B4E9-0313-4949-9CA1-0E585048ABAC}" type="slidenum">
              <a:rPr lang="de-DE" smtClean="0"/>
              <a:pPr/>
              <a:t>‹Nr.›</a:t>
            </a:fld>
            <a:endParaRPr lang="de-DE" dirty="0"/>
          </a:p>
        </p:txBody>
      </p:sp>
      <p:sp>
        <p:nvSpPr>
          <p:cNvPr id="3" name="Textfeld 2">
            <a:extLst>
              <a:ext uri="{FF2B5EF4-FFF2-40B4-BE49-F238E27FC236}">
                <a16:creationId xmlns:a16="http://schemas.microsoft.com/office/drawing/2014/main" id="{22CBCD29-F51A-45BC-BB42-C0BE4B38E2D5}"/>
              </a:ext>
            </a:extLst>
          </p:cNvPr>
          <p:cNvSpPr txBox="1"/>
          <p:nvPr userDrawn="1"/>
        </p:nvSpPr>
        <p:spPr>
          <a:xfrm>
            <a:off x="552616" y="1412875"/>
            <a:ext cx="9071776" cy="4321175"/>
          </a:xfrm>
          <a:prstGeom prst="rect">
            <a:avLst/>
          </a:prstGeom>
          <a:noFill/>
        </p:spPr>
        <p:txBody>
          <a:bodyPr wrap="square" lIns="0" tIns="0" rIns="0" bIns="0" rtlCol="0">
            <a:noAutofit/>
          </a:bodyPr>
          <a:lstStyle/>
          <a:p>
            <a:pPr>
              <a:lnSpc>
                <a:spcPct val="110000"/>
              </a:lnSpc>
              <a:spcBef>
                <a:spcPts val="600"/>
              </a:spcBef>
            </a:pPr>
            <a:r>
              <a:rPr lang="de-DE" sz="1200" dirty="0"/>
              <a:t>Gerne überlassen wir Ihnen diese Präsentation zu Informationszwecken. Bitte beachten Sie aber, dass die darin enthaltenen Informationen allgemeiner Natur sind und eine Beratung im konkreten Einzelfall nicht ersetzen können. </a:t>
            </a:r>
          </a:p>
          <a:p>
            <a:pPr>
              <a:lnSpc>
                <a:spcPct val="110000"/>
              </a:lnSpc>
              <a:spcBef>
                <a:spcPts val="600"/>
              </a:spcBef>
            </a:pPr>
            <a:r>
              <a:rPr lang="de-DE" sz="1200" dirty="0"/>
              <a:t>Diese Unterlage haben wir nach bestem Wissen erstellt und die Inhalte sorgfältig erarbeitet. Gleichwohl kann man Fehler nie ganz ausschließen. Bitte haben Sie deshalb Verständnis dafür, dass wir keine Garantie und Haftung für die Aktualität, Richtigkeit und Vollständigkeit übernehmen. Infolgedessen haften wir nicht für direkte, indirekte, zufällige oder besondere Schäden, die Ihnen oder Dritten entstehen. Der Haftungsausschluss gilt nicht für vorsätzliches oder grob fahrlässiges Handeln oder bei Nichtvorhandensein zugesicherter Eigenschaften.</a:t>
            </a:r>
          </a:p>
          <a:p>
            <a:pPr>
              <a:lnSpc>
                <a:spcPct val="110000"/>
              </a:lnSpc>
              <a:spcBef>
                <a:spcPts val="600"/>
              </a:spcBef>
            </a:pPr>
            <a:r>
              <a:rPr lang="de-DE" sz="1200" dirty="0"/>
              <a:t>In die Zukunft gerichtete Aussagen sind naturgemäß mit Ungewissheiten verbunden. Deshalb können die tatsächlichen Ergebnisse von diesen abweichen. Eine Verpflichtung zur Aktualisierung von Zukunftsaussagen wird nicht übernommen. </a:t>
            </a:r>
          </a:p>
          <a:p>
            <a:pPr>
              <a:lnSpc>
                <a:spcPct val="110000"/>
              </a:lnSpc>
              <a:spcBef>
                <a:spcPts val="600"/>
              </a:spcBef>
            </a:pPr>
            <a:r>
              <a:rPr lang="de-DE" sz="1200" dirty="0"/>
              <a:t>Bei Kapitalanlage-Produkten gilt zusätzlich: Die Präsentation stellt keine Anlageberatung dar und sollte auch nicht als Grundlage für eine Anlageentscheidung dienen. Aus den gegebenenfalls dargestellten Wertentwicklungen der Vergangenheit können keine Rückschlüsse auf zukünftige Wertsteigerungen gezogen werden. </a:t>
            </a:r>
          </a:p>
          <a:p>
            <a:pPr>
              <a:lnSpc>
                <a:spcPct val="110000"/>
              </a:lnSpc>
              <a:spcBef>
                <a:spcPts val="600"/>
              </a:spcBef>
            </a:pPr>
            <a:r>
              <a:rPr lang="de-DE" sz="1200" dirty="0"/>
              <a:t>Unsere Marken und Logos sind international markenrechtlich geschützt. Es ist nicht gestattet, diese Marken und Logos ohne unsere vorherige schriftliche Zustimmung zu nutzen. </a:t>
            </a:r>
          </a:p>
          <a:p>
            <a:pPr>
              <a:lnSpc>
                <a:spcPct val="110000"/>
              </a:lnSpc>
              <a:spcBef>
                <a:spcPts val="600"/>
              </a:spcBef>
            </a:pPr>
            <a:r>
              <a:rPr lang="de-DE" sz="1200" dirty="0"/>
              <a:t>Inhalt, Darstellung und Struktur dieser Unterlage sind urheberrechtlich geschützt und eine Nutzung, Verwendung, Reproduktion oder Weitergabe an Dritte – ganz oder teilweise – ist nur mit unserer ausdrücklichen vorherigen schriftlichen Zustimmung zulässig. Alle Rechte sind vorbehalten.</a:t>
            </a:r>
          </a:p>
          <a:p>
            <a:pPr>
              <a:lnSpc>
                <a:spcPct val="110000"/>
              </a:lnSpc>
              <a:spcBef>
                <a:spcPts val="600"/>
              </a:spcBef>
            </a:pPr>
            <a:r>
              <a:rPr lang="de-DE" sz="1200" dirty="0"/>
              <a:t>© ALH Gruppe</a:t>
            </a:r>
          </a:p>
        </p:txBody>
      </p:sp>
      <p:sp>
        <p:nvSpPr>
          <p:cNvPr id="7" name="Textfeld 6">
            <a:extLst>
              <a:ext uri="{FF2B5EF4-FFF2-40B4-BE49-F238E27FC236}">
                <a16:creationId xmlns:a16="http://schemas.microsoft.com/office/drawing/2014/main" id="{93C92062-5D61-4A2D-AFA1-4A2C950E66CB}"/>
              </a:ext>
            </a:extLst>
          </p:cNvPr>
          <p:cNvSpPr txBox="1"/>
          <p:nvPr userDrawn="1"/>
        </p:nvSpPr>
        <p:spPr>
          <a:xfrm>
            <a:off x="552615" y="115888"/>
            <a:ext cx="5471947" cy="721693"/>
          </a:xfrm>
          <a:prstGeom prst="rect">
            <a:avLst/>
          </a:prstGeom>
          <a:noFill/>
        </p:spPr>
        <p:txBody>
          <a:bodyPr wrap="square" lIns="0" tIns="0" rIns="0" bIns="54000" rtlCol="0" anchor="ctr" anchorCtr="0">
            <a:noAutofit/>
          </a:bodyPr>
          <a:lstStyle/>
          <a:p>
            <a:pPr algn="l">
              <a:lnSpc>
                <a:spcPct val="90000"/>
              </a:lnSpc>
              <a:spcBef>
                <a:spcPts val="0"/>
              </a:spcBef>
            </a:pPr>
            <a:r>
              <a:rPr lang="de-DE" sz="2400" dirty="0">
                <a:solidFill>
                  <a:schemeClr val="bg1"/>
                </a:solidFill>
              </a:rPr>
              <a:t>Rechtliche Hinweise</a:t>
            </a:r>
          </a:p>
        </p:txBody>
      </p:sp>
    </p:spTree>
    <p:extLst>
      <p:ext uri="{BB962C8B-B14F-4D97-AF65-F5344CB8AC3E}">
        <p14:creationId xmlns:p14="http://schemas.microsoft.com/office/powerpoint/2010/main" val="42177736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sclaimer – AL Trust">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ABB01C34-8B5C-4796-83E3-F5C6CEA89371}"/>
              </a:ext>
            </a:extLst>
          </p:cNvPr>
          <p:cNvSpPr>
            <a:spLocks noGrp="1"/>
          </p:cNvSpPr>
          <p:nvPr>
            <p:ph type="ftr" sz="quarter" idx="11"/>
          </p:nvPr>
        </p:nvSpPr>
        <p:spPr/>
        <p:txBody>
          <a:bodyPr/>
          <a:lstStyle/>
          <a:p>
            <a:r>
              <a:rPr lang="de-DE"/>
              <a:t>Alte Leipziger Leben / Name / Kurztitel / tt.mm.jj</a:t>
            </a:r>
            <a:endParaRPr lang="de-DE" dirty="0"/>
          </a:p>
        </p:txBody>
      </p:sp>
      <p:sp>
        <p:nvSpPr>
          <p:cNvPr id="5" name="Foliennummernplatzhalter 4">
            <a:extLst>
              <a:ext uri="{FF2B5EF4-FFF2-40B4-BE49-F238E27FC236}">
                <a16:creationId xmlns:a16="http://schemas.microsoft.com/office/drawing/2014/main" id="{FBCA7278-B6A6-4855-BE0E-870C4BE63EC8}"/>
              </a:ext>
            </a:extLst>
          </p:cNvPr>
          <p:cNvSpPr>
            <a:spLocks noGrp="1"/>
          </p:cNvSpPr>
          <p:nvPr>
            <p:ph type="sldNum" sz="quarter" idx="12"/>
          </p:nvPr>
        </p:nvSpPr>
        <p:spPr/>
        <p:txBody>
          <a:bodyPr/>
          <a:lstStyle/>
          <a:p>
            <a:fld id="{27B5B4E9-0313-4949-9CA1-0E585048ABAC}" type="slidenum">
              <a:rPr lang="de-DE" smtClean="0"/>
              <a:pPr/>
              <a:t>‹Nr.›</a:t>
            </a:fld>
            <a:endParaRPr lang="de-DE" dirty="0"/>
          </a:p>
        </p:txBody>
      </p:sp>
      <p:sp>
        <p:nvSpPr>
          <p:cNvPr id="3" name="Textfeld 2">
            <a:extLst>
              <a:ext uri="{FF2B5EF4-FFF2-40B4-BE49-F238E27FC236}">
                <a16:creationId xmlns:a16="http://schemas.microsoft.com/office/drawing/2014/main" id="{22CBCD29-F51A-45BC-BB42-C0BE4B38E2D5}"/>
              </a:ext>
            </a:extLst>
          </p:cNvPr>
          <p:cNvSpPr txBox="1"/>
          <p:nvPr userDrawn="1"/>
        </p:nvSpPr>
        <p:spPr>
          <a:xfrm>
            <a:off x="552616" y="1412875"/>
            <a:ext cx="10223904" cy="4321175"/>
          </a:xfrm>
          <a:prstGeom prst="rect">
            <a:avLst/>
          </a:prstGeom>
          <a:noFill/>
        </p:spPr>
        <p:txBody>
          <a:bodyPr wrap="square" lIns="0" tIns="0" rIns="0" bIns="0" rtlCol="0">
            <a:noAutofit/>
          </a:bodyPr>
          <a:lstStyle/>
          <a:p>
            <a:pPr>
              <a:lnSpc>
                <a:spcPct val="110000"/>
              </a:lnSpc>
              <a:spcBef>
                <a:spcPts val="400"/>
              </a:spcBef>
            </a:pPr>
            <a:r>
              <a:rPr lang="de-DE" sz="800" dirty="0"/>
              <a:t>Die in der Präsentation angesprochenen Inhalte stellen weder ein Angebot zum Erwerb noch eine Aufforderung oder Empfehlung zum Kauf oder Verkauf von Investmentfonds oder sonstigen Wertpapieren dar. Die Veröffentlichung der Inhalte stellen auch keine Anlageberatung dar. Die in der Präsentation bereitgestellten Dokumente und Inhalte sind ausschließlich zur Information bestimmt. Diese Informationen können dem Börsen- bzw. Fondsinteressierten als Anregung dienen, ersetzen jedoch in keinem Fall eine Beratung durch einen professionellen Vermittler von Fondsanteilen oder eine eigene Recherche. Eine Investitionsentscheidung bzgl. irgendwelcher Wertpapiere sollte auf Grundlage eines Beratungsgespräches erfolgen und auf keinen Fall auf Grundlage der Präsentation. Daher ist die Haftung für Vermögensschäden, die aus der Heranziehung der Präsentation erfolgten Ausführungen für die eigene Anlageentscheidung möglicherweise resultieren können, grundsätzlich ausgeschlossen. Wir weisen darauf hin, dass bestimmte Wertpapiere wie z.B. Aktien(fonds-) </a:t>
            </a:r>
            <a:r>
              <a:rPr lang="de-DE" sz="800" dirty="0" err="1"/>
              <a:t>investments</a:t>
            </a:r>
            <a:r>
              <a:rPr lang="de-DE" sz="800" dirty="0"/>
              <a:t> grundsätzlich mit höheren Risiken verbunden sind. Die Präsentation kann durch aktuelle Entwicklungen überholt sein, ohne dass die bereitgestellten Inhalte geändert wurden. </a:t>
            </a:r>
          </a:p>
          <a:p>
            <a:pPr>
              <a:lnSpc>
                <a:spcPct val="110000"/>
              </a:lnSpc>
              <a:spcBef>
                <a:spcPts val="400"/>
              </a:spcBef>
            </a:pPr>
            <a:r>
              <a:rPr lang="de-DE" sz="800" dirty="0"/>
              <a:t>Mit den in der Präsentation vorgestellten Investmentfonds sind sowohl Chancen als auch Risiken verbunden. Neben dem allgemeinen Markt- und Kursrisiko, besteht bei allen Anlageprodukten ein </a:t>
            </a:r>
            <a:r>
              <a:rPr lang="de-DE" sz="800" dirty="0" err="1"/>
              <a:t>Emittentenrisiko</a:t>
            </a:r>
            <a:r>
              <a:rPr lang="de-DE" sz="800" dirty="0"/>
              <a:t>. Daneben kommen produktspezifische Risiken in Betracht, wie z.B. ggf. bestehende Wechselkursrisiken. Wir empfehlen Ihnen daher, sich vor einer Anlageentscheidung intensiv mit dem Verhältnis von Chancen und Risiken Ihrer Anlage auseinanderzusetzen und umfassend zu informieren. Detaillierte Informationen hierzu erhalten Sie auf der Internetseite www.alte-leipziger.de im Bereich Investmentfonds. Allein verbindliche Grundlage für den Erwerb von Fondsanteilen ist grundsätzlich der jeweils aktuelle (vereinfachte) Verkaufsprospekt /die wesentlichen Anlegerinformationen (einschließlich der Informationen über die Vertriebsprovisionen/Ausgabeaufschläge, die Kosten und die Verwaltungsvergütung der Fonds), der jeweils aktuelle Jahresbericht und - falls dieser älter als 8 Monate ist - dem letzten Halbjahresbericht.</a:t>
            </a:r>
          </a:p>
          <a:p>
            <a:pPr>
              <a:lnSpc>
                <a:spcPct val="110000"/>
              </a:lnSpc>
              <a:spcBef>
                <a:spcPts val="400"/>
              </a:spcBef>
            </a:pPr>
            <a:r>
              <a:rPr lang="de-DE" sz="800" dirty="0"/>
              <a:t>Alle genannten Unterlagen und weitergehendes Informationsmaterial erhalten Sie bei Ihrem Vermittler oder der ALTE LEIPZIGER Trust Investment-GmbH, Alte Leipziger-Platz 1, 61440 Oberursel, www.alte-leipziger.de. Wertentwicklungen der Vergangenheit bieten keine Gewähr für zukünftige Ergebnisse. Diese können niedriger oder höher ausfallen. Bei den in dieser Präsentation enthaltenen Darstellungen handelt es sich um Werbung gemäß § 31 Abs. 2 WpHG. Alle Angaben erfolgen ohne Gewähr. Die ALTE LEIPZIGER Trust Investment-Gesellschaft mbH hat diese Präsentation nach bestem Wissen erstellt und die Inhalte sorgfältig erarbeitet. Die Informationen werden ständig geprüft und aktualisiert. Gleichwohl kann man Fehler nie ganz ausschließen. Bitte haben Sie deshalb Verständnis dafür, dass wir keine Garantie und Haftung für die Aktualität, Richtigkeit und Vollständigkeit übernehmen. Infolgedessen haften wir nicht für direkte, indirekte, zufällige oder besondere Schäden, die Ihnen oder Dritten entstehen. Der Haftungsausschluss gilt nicht für vorsätzlich oder grob fahrlässiges Handeln oder bei Nichtvorhandensein zugesicherter Eigenschaften.</a:t>
            </a:r>
          </a:p>
          <a:p>
            <a:pPr>
              <a:lnSpc>
                <a:spcPct val="110000"/>
              </a:lnSpc>
              <a:spcBef>
                <a:spcPts val="400"/>
              </a:spcBef>
            </a:pPr>
            <a:r>
              <a:rPr lang="de-DE" sz="800" dirty="0"/>
              <a:t>Marken und Logos sind international markenrechtlich geschützt. Es ist nicht gestattet, diese Marken und Logos ohne unsere vorherige schriftliche Zustimmung zu nutzen. Inhalt, Darstellung und Struktur dieser Präsentation sind urheberrechtlich geschützt und eine Nutzung, Verwendung, Reproduktion oder Weitergabe an Dritte – ganz oder teilweise – ist nur mit unserer ausdrücklichen vorherigen schriftlichen Zustimmung zulässig. Alle Rechte sind vorbehalten. © ALTE LEIPZIGER Trust Investment-Gesellschaft mbH, Alte Leipziger-Platz 1, D-61440 Oberursel.</a:t>
            </a:r>
          </a:p>
          <a:p>
            <a:pPr>
              <a:lnSpc>
                <a:spcPct val="110000"/>
              </a:lnSpc>
              <a:spcBef>
                <a:spcPts val="400"/>
              </a:spcBef>
            </a:pPr>
            <a:endParaRPr lang="de-DE" sz="800" dirty="0"/>
          </a:p>
          <a:p>
            <a:pPr>
              <a:lnSpc>
                <a:spcPct val="110000"/>
              </a:lnSpc>
              <a:spcBef>
                <a:spcPts val="400"/>
              </a:spcBef>
            </a:pPr>
            <a:r>
              <a:rPr lang="de-DE" sz="800" b="1" dirty="0"/>
              <a:t>Bitte beachten Sie folgende zusätzliche Hinweise für AL Trust-Fonds:</a:t>
            </a:r>
          </a:p>
          <a:p>
            <a:pPr>
              <a:lnSpc>
                <a:spcPct val="110000"/>
              </a:lnSpc>
              <a:spcBef>
                <a:spcPts val="400"/>
              </a:spcBef>
            </a:pPr>
            <a:r>
              <a:rPr lang="de-DE" sz="800" dirty="0"/>
              <a:t>AL Trust €uro Cash (WKN 847 178): Für diesen Fonds können mehr als 35 Prozent des Wertes des Sondervermögens in Geldmarktinstrumente folgender Aussteller erworben werden: Bundesrepublik Deutschland, Bundesländer der Bundesrepublik Deutschland, Europäische Gemeinschaften, Andere Mitgliedstaaten der Europäischen Union, Andere Vertragsstaaten des Abkommens über den Europäischen Wirtschaftsraum. Details hierzu entnehmen Sie dem Verkaufsprospekt.</a:t>
            </a:r>
          </a:p>
          <a:p>
            <a:pPr>
              <a:lnSpc>
                <a:spcPct val="110000"/>
              </a:lnSpc>
              <a:spcBef>
                <a:spcPts val="400"/>
              </a:spcBef>
            </a:pPr>
            <a:r>
              <a:rPr lang="de-DE" sz="800" dirty="0"/>
              <a:t>AL Trust €uro Short Term (WKN 847 169): Für diesen Fonds können mehr als 35 Prozent des Wertes des Sondervermögens in Wertpapiere und Geldmarktinstrumente folgender Aussteller erworben werden: Bundesrepublik Deutschland, Bundesländer der Bundesrepublik Deutschland, Europäische Gemeinschaften, Andere Mitgliedstaaten der Europäischen Union, Andere Vertragsstaaten des Abkommens über den Europäischen Wirtschaftsraum (EWR), Andere Mitgliedstaaten der Organisation für wirtschaftliche Zusammenarbeit und Entwicklung, die nicht Mitglied des EWR sind. Details hierzu entnehmen Sie dem Verkaufsprospekt.</a:t>
            </a:r>
          </a:p>
          <a:p>
            <a:pPr>
              <a:lnSpc>
                <a:spcPct val="110000"/>
              </a:lnSpc>
              <a:spcBef>
                <a:spcPts val="400"/>
              </a:spcBef>
            </a:pPr>
            <a:r>
              <a:rPr lang="de-DE" sz="800" dirty="0"/>
              <a:t>AL Trust €uro Renten (WKN 847 161): Für diesen Fonds können mehr als 35 Prozent des Wertes des Sondervermögens in Wertpapiere und Geldmarktinstrumente folgender Aussteller erworben werden: Bundesrepublik Deutschland, Bundesländer der Bundesrepublik Deutschland, Europäische Gemeinschaften, Andere Mitgliedstaaten der Europäischen Union, Andere Vertragsstaaten des Abkommens über den Europäischen Wirtschaftsraum (EWR), Andere Mitgliedstaaten der Organisation für wirtschaftliche Zusammenarbeit und Entwicklung, die nicht Mitglied des EWR sind. Details hierzu entnehmen Sie dem Verkaufsprospekt.</a:t>
            </a:r>
          </a:p>
          <a:p>
            <a:pPr>
              <a:lnSpc>
                <a:spcPct val="110000"/>
              </a:lnSpc>
              <a:spcBef>
                <a:spcPts val="400"/>
              </a:spcBef>
            </a:pPr>
            <a:r>
              <a:rPr lang="de-DE" sz="800" dirty="0"/>
              <a:t>© Alte Leipziger Trust Investment-GmbH</a:t>
            </a:r>
          </a:p>
        </p:txBody>
      </p:sp>
      <p:sp>
        <p:nvSpPr>
          <p:cNvPr id="8" name="Textfeld 7">
            <a:extLst>
              <a:ext uri="{FF2B5EF4-FFF2-40B4-BE49-F238E27FC236}">
                <a16:creationId xmlns:a16="http://schemas.microsoft.com/office/drawing/2014/main" id="{18F5828A-AF2B-499A-9D92-48963BA9685E}"/>
              </a:ext>
            </a:extLst>
          </p:cNvPr>
          <p:cNvSpPr txBox="1"/>
          <p:nvPr userDrawn="1"/>
        </p:nvSpPr>
        <p:spPr>
          <a:xfrm>
            <a:off x="552615" y="115888"/>
            <a:ext cx="5471947" cy="721693"/>
          </a:xfrm>
          <a:prstGeom prst="rect">
            <a:avLst/>
          </a:prstGeom>
          <a:noFill/>
        </p:spPr>
        <p:txBody>
          <a:bodyPr wrap="square" lIns="0" tIns="0" rIns="0" bIns="54000" rtlCol="0" anchor="ctr" anchorCtr="0">
            <a:noAutofit/>
          </a:bodyPr>
          <a:lstStyle/>
          <a:p>
            <a:pPr algn="l">
              <a:lnSpc>
                <a:spcPct val="90000"/>
              </a:lnSpc>
              <a:spcBef>
                <a:spcPts val="0"/>
              </a:spcBef>
            </a:pPr>
            <a:r>
              <a:rPr lang="de-DE" sz="2400" dirty="0">
                <a:solidFill>
                  <a:schemeClr val="bg1"/>
                </a:solidFill>
              </a:rPr>
              <a:t>Rechtliche Hinweise</a:t>
            </a:r>
          </a:p>
        </p:txBody>
      </p:sp>
    </p:spTree>
    <p:extLst>
      <p:ext uri="{BB962C8B-B14F-4D97-AF65-F5344CB8AC3E}">
        <p14:creationId xmlns:p14="http://schemas.microsoft.com/office/powerpoint/2010/main" val="523363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folie 2 Zeilen – ALH Gruppe">
    <p:bg>
      <p:bgPr>
        <a:solidFill>
          <a:srgbClr val="DCDCE0"/>
        </a:solidFill>
        <a:effectLst/>
      </p:bgPr>
    </p:b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17F41B65-FE90-46D9-BB61-15FFD4EF61A3}"/>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2">
              <a:extLst>
                <a:ext uri="{96DAC541-7B7A-43D3-8B79-37D633B846F1}">
                  <asvg:svgBlip xmlns:asvg="http://schemas.microsoft.com/office/drawing/2016/SVG/main" r:embed="rId3"/>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2" name="Textplatzhalter 5">
            <a:extLst>
              <a:ext uri="{FF2B5EF4-FFF2-40B4-BE49-F238E27FC236}">
                <a16:creationId xmlns:a16="http://schemas.microsoft.com/office/drawing/2014/main" id="{A052AF34-CD7C-46EA-B49B-BFBE50524702}"/>
              </a:ext>
            </a:extLst>
          </p:cNvPr>
          <p:cNvSpPr>
            <a:spLocks noGrp="1" noChangeAspect="1"/>
          </p:cNvSpPr>
          <p:nvPr>
            <p:ph type="body" sz="quarter" idx="20"/>
          </p:nvPr>
        </p:nvSpPr>
        <p:spPr>
          <a:xfrm>
            <a:off x="9182495" y="5938894"/>
            <a:ext cx="3023793" cy="936000"/>
          </a:xfrm>
          <a:blipFill dpi="0" rotWithShape="1">
            <a:blip r:embed="rId4"/>
            <a:srcRect/>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6"/>
            <a:ext cx="4680000" cy="1224000"/>
          </a:xfrm>
        </p:spPr>
        <p:txBody>
          <a:bodyPr anchor="t" anchorCtr="0"/>
          <a:lstStyle>
            <a:lvl1pPr algn="l">
              <a:defRPr sz="4000">
                <a:solidFill>
                  <a:schemeClr val="bg1"/>
                </a:solidFill>
              </a:defRPr>
            </a:lvl1pPr>
          </a:lstStyle>
          <a:p>
            <a:r>
              <a:rPr lang="de-DE" dirty="0"/>
              <a:t>Titel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TITEL DURCH KLICKEN BEARBEITEN</a:t>
            </a:r>
          </a:p>
        </p:txBody>
      </p:sp>
      <p:sp>
        <p:nvSpPr>
          <p:cNvPr id="8" name="Textplatzhalter 2">
            <a:extLst>
              <a:ext uri="{FF2B5EF4-FFF2-40B4-BE49-F238E27FC236}">
                <a16:creationId xmlns:a16="http://schemas.microsoft.com/office/drawing/2014/main" id="{D6803FF0-2640-4326-B383-3FC301C9080D}"/>
              </a:ext>
            </a:extLst>
          </p:cNvPr>
          <p:cNvSpPr>
            <a:spLocks noGrp="1"/>
          </p:cNvSpPr>
          <p:nvPr>
            <p:ph type="body" sz="quarter" idx="18" hasCustomPrompt="1"/>
          </p:nvPr>
        </p:nvSpPr>
        <p:spPr>
          <a:xfrm>
            <a:off x="550862" y="2350800"/>
            <a:ext cx="4680000" cy="432000"/>
          </a:xfrm>
        </p:spPr>
        <p:txBody>
          <a:bodyPr/>
          <a:lstStyle>
            <a:lvl1pPr marL="0" indent="0">
              <a:lnSpc>
                <a:spcPct val="100000"/>
              </a:lnSpc>
              <a:spcBef>
                <a:spcPts val="0"/>
              </a:spcBef>
              <a:buFont typeface="Arial" panose="020B0604020202020204" pitchFamily="34" charset="0"/>
              <a:buNone/>
              <a:defRPr sz="1200" b="1">
                <a:solidFill>
                  <a:schemeClr val="bg1"/>
                </a:solidFill>
              </a:defRPr>
            </a:lvl1pPr>
            <a:lvl2pPr marL="0" indent="0">
              <a:lnSpc>
                <a:spcPct val="100000"/>
              </a:lnSpc>
              <a:spcBef>
                <a:spcPts val="0"/>
              </a:spcBef>
              <a:buFont typeface="Arial" panose="020B0604020202020204" pitchFamily="34" charset="0"/>
              <a:buNone/>
              <a:defRPr sz="1200">
                <a:solidFill>
                  <a:schemeClr val="bg1"/>
                </a:solidFill>
              </a:defRPr>
            </a:lvl2pPr>
            <a:lvl3pPr marL="0" indent="0">
              <a:lnSpc>
                <a:spcPct val="100000"/>
              </a:lnSpc>
              <a:spcBef>
                <a:spcPts val="0"/>
              </a:spcBef>
              <a:buFont typeface="Arial" panose="020B0604020202020204" pitchFamily="34" charset="0"/>
              <a:buNone/>
              <a:defRPr sz="1200">
                <a:solidFill>
                  <a:schemeClr val="bg1"/>
                </a:solidFill>
              </a:defRPr>
            </a:lvl3pPr>
            <a:lvl4pPr marL="0" indent="0">
              <a:lnSpc>
                <a:spcPct val="100000"/>
              </a:lnSpc>
              <a:spcBef>
                <a:spcPts val="0"/>
              </a:spcBef>
              <a:buFont typeface="Arial" panose="020B0604020202020204" pitchFamily="34" charset="0"/>
              <a:buNone/>
              <a:defRPr sz="1200">
                <a:solidFill>
                  <a:schemeClr val="bg1"/>
                </a:solidFill>
              </a:defRPr>
            </a:lvl4pPr>
            <a:lvl5pPr marL="0" indent="0">
              <a:lnSpc>
                <a:spcPct val="100000"/>
              </a:lnSpc>
              <a:spcBef>
                <a:spcPts val="0"/>
              </a:spcBef>
              <a:buFont typeface="Arial" panose="020B0604020202020204" pitchFamily="34" charset="0"/>
              <a:buNone/>
              <a:defRPr sz="1200">
                <a:solidFill>
                  <a:schemeClr val="bg1"/>
                </a:solidFill>
              </a:defRPr>
            </a:lvl5pPr>
            <a:lvl6pPr marL="0" indent="0">
              <a:lnSpc>
                <a:spcPct val="100000"/>
              </a:lnSpc>
              <a:spcBef>
                <a:spcPts val="0"/>
              </a:spcBef>
              <a:buNone/>
              <a:defRPr sz="1200">
                <a:solidFill>
                  <a:schemeClr val="bg1"/>
                </a:solidFill>
              </a:defRPr>
            </a:lvl6pPr>
            <a:lvl7pPr marL="0" indent="0">
              <a:lnSpc>
                <a:spcPct val="100000"/>
              </a:lnSpc>
              <a:spcBef>
                <a:spcPts val="0"/>
              </a:spcBef>
              <a:buNone/>
              <a:defRPr sz="1200">
                <a:solidFill>
                  <a:schemeClr val="bg1"/>
                </a:solidFill>
              </a:defRPr>
            </a:lvl7pPr>
            <a:lvl8pPr marL="0" indent="0">
              <a:lnSpc>
                <a:spcPct val="100000"/>
              </a:lnSpc>
              <a:spcBef>
                <a:spcPts val="0"/>
              </a:spcBef>
              <a:buNone/>
              <a:defRPr sz="1200">
                <a:solidFill>
                  <a:schemeClr val="bg1"/>
                </a:solidFill>
              </a:defRPr>
            </a:lvl8pPr>
            <a:lvl9pPr marL="0" indent="0">
              <a:lnSpc>
                <a:spcPct val="100000"/>
              </a:lnSpc>
              <a:spcBef>
                <a:spcPts val="0"/>
              </a:spcBef>
              <a:buNone/>
              <a:defRPr sz="1200">
                <a:solidFill>
                  <a:schemeClr val="bg1"/>
                </a:solidFill>
              </a:defRPr>
            </a:lvl9pPr>
          </a:lstStyle>
          <a:p>
            <a:pPr lvl="0"/>
            <a:r>
              <a:rPr lang="de-DE" dirty="0"/>
              <a:t>Anlass, Ort, Datum</a:t>
            </a:r>
          </a:p>
          <a:p>
            <a:pPr lvl="1"/>
            <a:r>
              <a:rPr lang="de-DE" dirty="0"/>
              <a:t>Autor (Vor- und Zuname), Nur intern: Zentralbereich, Telefon</a:t>
            </a:r>
          </a:p>
        </p:txBody>
      </p:sp>
    </p:spTree>
    <p:extLst>
      <p:ext uri="{BB962C8B-B14F-4D97-AF65-F5344CB8AC3E}">
        <p14:creationId xmlns:p14="http://schemas.microsoft.com/office/powerpoint/2010/main" val="2160736722"/>
      </p:ext>
    </p:extLst>
  </p:cSld>
  <p:clrMapOvr>
    <a:masterClrMapping/>
  </p:clrMapOvr>
  <p:extLst>
    <p:ext uri="{DCECCB84-F9BA-43D5-87BE-67443E8EF086}">
      <p15:sldGuideLst xmlns:p15="http://schemas.microsoft.com/office/powerpoint/2012/main">
        <p15:guide id="1" orient="horz" pos="119" userDrawn="1">
          <p15:clr>
            <a:srgbClr val="FBAE40"/>
          </p15:clr>
        </p15:guide>
        <p15:guide id="2" orient="horz" pos="663" userDrawn="1">
          <p15:clr>
            <a:srgbClr val="FBAE40"/>
          </p15:clr>
        </p15:guide>
        <p15:guide id="3" orient="horz" pos="148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folie 2 Zeilen – Alte Leipziger">
    <p:bg>
      <p:bgPr>
        <a:solidFill>
          <a:srgbClr val="DCDCE0"/>
        </a:solidFill>
        <a:effectLst/>
      </p:bgPr>
    </p:bg>
    <p:spTree>
      <p:nvGrpSpPr>
        <p:cNvPr id="1" name=""/>
        <p:cNvGrpSpPr/>
        <p:nvPr/>
      </p:nvGrpSpPr>
      <p:grpSpPr>
        <a:xfrm>
          <a:off x="0" y="0"/>
          <a:ext cx="0" cy="0"/>
          <a:chOff x="0" y="0"/>
          <a:chExt cx="0" cy="0"/>
        </a:xfrm>
      </p:grpSpPr>
      <p:sp>
        <p:nvSpPr>
          <p:cNvPr id="10" name="Bildplatzhalter 6">
            <a:extLst>
              <a:ext uri="{FF2B5EF4-FFF2-40B4-BE49-F238E27FC236}">
                <a16:creationId xmlns:a16="http://schemas.microsoft.com/office/drawing/2014/main" id="{E921CECD-8A0D-4675-8557-AB73ABB703DA}"/>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2">
              <a:extLst>
                <a:ext uri="{96DAC541-7B7A-43D3-8B79-37D633B846F1}">
                  <asvg:svgBlip xmlns:asvg="http://schemas.microsoft.com/office/drawing/2016/SVG/main" r:embed="rId3"/>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9" name="Textplatzhalter 5">
            <a:extLst>
              <a:ext uri="{FF2B5EF4-FFF2-40B4-BE49-F238E27FC236}">
                <a16:creationId xmlns:a16="http://schemas.microsoft.com/office/drawing/2014/main" id="{45B19289-0B6D-4F1A-81C8-54D53906FA61}"/>
              </a:ext>
            </a:extLst>
          </p:cNvPr>
          <p:cNvSpPr>
            <a:spLocks noGrp="1" noChangeAspect="1"/>
          </p:cNvSpPr>
          <p:nvPr>
            <p:ph type="body" sz="quarter" idx="22"/>
          </p:nvPr>
        </p:nvSpPr>
        <p:spPr>
          <a:xfrm>
            <a:off x="9182495" y="5938894"/>
            <a:ext cx="3023793" cy="936000"/>
          </a:xfrm>
          <a:blipFill dpi="0" rotWithShape="1">
            <a:blip r:embed="rId4"/>
            <a:srcRect/>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6"/>
            <a:ext cx="4680000" cy="1224000"/>
          </a:xfrm>
        </p:spPr>
        <p:txBody>
          <a:bodyPr anchor="t" anchorCtr="0"/>
          <a:lstStyle>
            <a:lvl1pPr algn="l">
              <a:defRPr sz="4000">
                <a:solidFill>
                  <a:schemeClr val="bg1"/>
                </a:solidFill>
              </a:defRPr>
            </a:lvl1pPr>
          </a:lstStyle>
          <a:p>
            <a:r>
              <a:rPr lang="de-DE" dirty="0"/>
              <a:t>Titel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TITEL DURCH KLICKEN BEARBEITEN</a:t>
            </a:r>
          </a:p>
        </p:txBody>
      </p:sp>
      <p:sp>
        <p:nvSpPr>
          <p:cNvPr id="13" name="Textplatzhalter 2">
            <a:extLst>
              <a:ext uri="{FF2B5EF4-FFF2-40B4-BE49-F238E27FC236}">
                <a16:creationId xmlns:a16="http://schemas.microsoft.com/office/drawing/2014/main" id="{814F09D9-54A0-4E45-A7B0-C6466A04ECAF}"/>
              </a:ext>
            </a:extLst>
          </p:cNvPr>
          <p:cNvSpPr>
            <a:spLocks noGrp="1"/>
          </p:cNvSpPr>
          <p:nvPr>
            <p:ph type="body" sz="quarter" idx="18" hasCustomPrompt="1"/>
          </p:nvPr>
        </p:nvSpPr>
        <p:spPr>
          <a:xfrm>
            <a:off x="550862" y="2350800"/>
            <a:ext cx="4680000" cy="432000"/>
          </a:xfrm>
        </p:spPr>
        <p:txBody>
          <a:bodyPr/>
          <a:lstStyle>
            <a:lvl1pPr marL="0" indent="0">
              <a:lnSpc>
                <a:spcPct val="100000"/>
              </a:lnSpc>
              <a:spcBef>
                <a:spcPts val="0"/>
              </a:spcBef>
              <a:buFont typeface="Arial" panose="020B0604020202020204" pitchFamily="34" charset="0"/>
              <a:buNone/>
              <a:defRPr sz="1200">
                <a:solidFill>
                  <a:schemeClr val="bg1"/>
                </a:solidFill>
              </a:defRPr>
            </a:lvl1pPr>
            <a:lvl2pPr marL="0" indent="0">
              <a:lnSpc>
                <a:spcPct val="100000"/>
              </a:lnSpc>
              <a:spcBef>
                <a:spcPts val="0"/>
              </a:spcBef>
              <a:buFont typeface="Arial" panose="020B0604020202020204" pitchFamily="34" charset="0"/>
              <a:buNone/>
              <a:defRPr sz="1200">
                <a:solidFill>
                  <a:schemeClr val="bg1"/>
                </a:solidFill>
              </a:defRPr>
            </a:lvl2pPr>
            <a:lvl3pPr marL="0" indent="0">
              <a:lnSpc>
                <a:spcPct val="100000"/>
              </a:lnSpc>
              <a:spcBef>
                <a:spcPts val="0"/>
              </a:spcBef>
              <a:buFont typeface="Arial" panose="020B0604020202020204" pitchFamily="34" charset="0"/>
              <a:buNone/>
              <a:defRPr sz="1200">
                <a:solidFill>
                  <a:schemeClr val="bg1"/>
                </a:solidFill>
              </a:defRPr>
            </a:lvl3pPr>
            <a:lvl4pPr marL="0" indent="0">
              <a:lnSpc>
                <a:spcPct val="100000"/>
              </a:lnSpc>
              <a:spcBef>
                <a:spcPts val="0"/>
              </a:spcBef>
              <a:buFont typeface="Arial" panose="020B0604020202020204" pitchFamily="34" charset="0"/>
              <a:buNone/>
              <a:defRPr sz="1200">
                <a:solidFill>
                  <a:schemeClr val="bg1"/>
                </a:solidFill>
              </a:defRPr>
            </a:lvl4pPr>
            <a:lvl5pPr marL="0" indent="0">
              <a:lnSpc>
                <a:spcPct val="100000"/>
              </a:lnSpc>
              <a:spcBef>
                <a:spcPts val="0"/>
              </a:spcBef>
              <a:buFont typeface="Arial" panose="020B0604020202020204" pitchFamily="34" charset="0"/>
              <a:buNone/>
              <a:defRPr sz="1200">
                <a:solidFill>
                  <a:schemeClr val="bg1"/>
                </a:solidFill>
              </a:defRPr>
            </a:lvl5pPr>
            <a:lvl6pPr marL="0" indent="0">
              <a:lnSpc>
                <a:spcPct val="100000"/>
              </a:lnSpc>
              <a:spcBef>
                <a:spcPts val="0"/>
              </a:spcBef>
              <a:buNone/>
              <a:defRPr sz="1200">
                <a:solidFill>
                  <a:schemeClr val="bg1"/>
                </a:solidFill>
              </a:defRPr>
            </a:lvl6pPr>
            <a:lvl7pPr marL="0" indent="0">
              <a:lnSpc>
                <a:spcPct val="100000"/>
              </a:lnSpc>
              <a:spcBef>
                <a:spcPts val="0"/>
              </a:spcBef>
              <a:buNone/>
              <a:defRPr sz="1200">
                <a:solidFill>
                  <a:schemeClr val="bg1"/>
                </a:solidFill>
              </a:defRPr>
            </a:lvl7pPr>
            <a:lvl8pPr marL="0" indent="0">
              <a:lnSpc>
                <a:spcPct val="100000"/>
              </a:lnSpc>
              <a:spcBef>
                <a:spcPts val="0"/>
              </a:spcBef>
              <a:buNone/>
              <a:defRPr sz="1200">
                <a:solidFill>
                  <a:schemeClr val="bg1"/>
                </a:solidFill>
              </a:defRPr>
            </a:lvl8pPr>
            <a:lvl9pPr marL="0" indent="0">
              <a:lnSpc>
                <a:spcPct val="100000"/>
              </a:lnSpc>
              <a:spcBef>
                <a:spcPts val="0"/>
              </a:spcBef>
              <a:buNone/>
              <a:defRPr sz="1200">
                <a:solidFill>
                  <a:schemeClr val="bg1"/>
                </a:solidFill>
              </a:defRPr>
            </a:lvl9pPr>
          </a:lstStyle>
          <a:p>
            <a:pPr lvl="0"/>
            <a:r>
              <a:rPr lang="de-DE" dirty="0"/>
              <a:t>Anlass, Ort, Datum</a:t>
            </a:r>
          </a:p>
          <a:p>
            <a:pPr lvl="1"/>
            <a:r>
              <a:rPr lang="de-DE" dirty="0"/>
              <a:t>Autor (Vor- und Zuname), Nur intern: Zentralbereich, Telefon</a:t>
            </a:r>
          </a:p>
        </p:txBody>
      </p:sp>
    </p:spTree>
    <p:extLst>
      <p:ext uri="{BB962C8B-B14F-4D97-AF65-F5344CB8AC3E}">
        <p14:creationId xmlns:p14="http://schemas.microsoft.com/office/powerpoint/2010/main" val="1607261717"/>
      </p:ext>
    </p:extLst>
  </p:cSld>
  <p:clrMapOvr>
    <a:masterClrMapping/>
  </p:clrMapOvr>
  <p:extLst>
    <p:ext uri="{DCECCB84-F9BA-43D5-87BE-67443E8EF086}">
      <p15:sldGuideLst xmlns:p15="http://schemas.microsoft.com/office/powerpoint/2012/main">
        <p15:guide id="2" orient="horz" pos="663">
          <p15:clr>
            <a:srgbClr val="FBAE40"/>
          </p15:clr>
        </p15:guide>
        <p15:guide id="4" orient="horz" pos="1480" userDrawn="1">
          <p15:clr>
            <a:srgbClr val="FBAE40"/>
          </p15:clr>
        </p15:guide>
        <p15:guide id="6" orient="horz" pos="119"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3 Zeilen – Alte Leipziger">
    <p:bg>
      <p:bgPr>
        <a:solidFill>
          <a:srgbClr val="DCDCE0"/>
        </a:solidFill>
        <a:effectLst/>
      </p:bgPr>
    </p:bg>
    <p:spTree>
      <p:nvGrpSpPr>
        <p:cNvPr id="1" name=""/>
        <p:cNvGrpSpPr/>
        <p:nvPr/>
      </p:nvGrpSpPr>
      <p:grpSpPr>
        <a:xfrm>
          <a:off x="0" y="0"/>
          <a:ext cx="0" cy="0"/>
          <a:chOff x="0" y="0"/>
          <a:chExt cx="0" cy="0"/>
        </a:xfrm>
      </p:grpSpPr>
      <p:sp>
        <p:nvSpPr>
          <p:cNvPr id="10" name="Bildplatzhalter 6">
            <a:extLst>
              <a:ext uri="{FF2B5EF4-FFF2-40B4-BE49-F238E27FC236}">
                <a16:creationId xmlns:a16="http://schemas.microsoft.com/office/drawing/2014/main" id="{8582DA97-A44C-47C4-86CE-9648749DFFC0}"/>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5" name="Textplatzhalter 5">
            <a:extLst>
              <a:ext uri="{FF2B5EF4-FFF2-40B4-BE49-F238E27FC236}">
                <a16:creationId xmlns:a16="http://schemas.microsoft.com/office/drawing/2014/main" id="{06D72ED7-33FF-443D-8366-724511507DE4}"/>
              </a:ext>
            </a:extLst>
          </p:cNvPr>
          <p:cNvSpPr>
            <a:spLocks noGrp="1" noChangeAspect="1"/>
          </p:cNvSpPr>
          <p:nvPr>
            <p:ph type="body" sz="quarter" idx="11"/>
          </p:nvPr>
        </p:nvSpPr>
        <p:spPr>
          <a:xfrm>
            <a:off x="0" y="0"/>
            <a:ext cx="7931484" cy="5013176"/>
          </a:xfrm>
          <a:blipFill>
            <a:blip r:embed="rId2">
              <a:extLst>
                <a:ext uri="{96DAC541-7B7A-43D3-8B79-37D633B846F1}">
                  <asvg:svgBlip xmlns:asvg="http://schemas.microsoft.com/office/drawing/2016/SVG/main" r:embed="rId3"/>
                </a:ext>
              </a:extLst>
            </a:blip>
            <a:stretch>
              <a:fillRect l="-318" t="-11776" r="318" b="2586"/>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1" name="Textplatzhalter 5">
            <a:extLst>
              <a:ext uri="{FF2B5EF4-FFF2-40B4-BE49-F238E27FC236}">
                <a16:creationId xmlns:a16="http://schemas.microsoft.com/office/drawing/2014/main" id="{1636E556-7A27-48F2-8546-2178117258EF}"/>
              </a:ext>
            </a:extLst>
          </p:cNvPr>
          <p:cNvSpPr>
            <a:spLocks noGrp="1" noChangeAspect="1"/>
          </p:cNvSpPr>
          <p:nvPr>
            <p:ph type="body" sz="quarter" idx="22"/>
          </p:nvPr>
        </p:nvSpPr>
        <p:spPr>
          <a:xfrm>
            <a:off x="9182495" y="5938894"/>
            <a:ext cx="3023793" cy="936000"/>
          </a:xfrm>
          <a:blipFill dpi="0" rotWithShape="1">
            <a:blip r:embed="rId4"/>
            <a:srcRect/>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6"/>
            <a:ext cx="5616000" cy="1800000"/>
          </a:xfrm>
        </p:spPr>
        <p:txBody>
          <a:bodyPr anchor="t" anchorCtr="0"/>
          <a:lstStyle>
            <a:lvl1pPr algn="l">
              <a:defRPr sz="4000">
                <a:solidFill>
                  <a:schemeClr val="bg1"/>
                </a:solidFill>
              </a:defRPr>
            </a:lvl1pPr>
          </a:lstStyle>
          <a:p>
            <a:r>
              <a:rPr lang="de-DE" dirty="0"/>
              <a:t>Titel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TITEL DURCH KLICKEN BEARBEITEN</a:t>
            </a:r>
          </a:p>
        </p:txBody>
      </p:sp>
      <p:sp>
        <p:nvSpPr>
          <p:cNvPr id="7" name="Textplatzhalter 2">
            <a:extLst>
              <a:ext uri="{FF2B5EF4-FFF2-40B4-BE49-F238E27FC236}">
                <a16:creationId xmlns:a16="http://schemas.microsoft.com/office/drawing/2014/main" id="{45E47B02-991D-42FA-A893-529D2ADC6441}"/>
              </a:ext>
            </a:extLst>
          </p:cNvPr>
          <p:cNvSpPr>
            <a:spLocks noGrp="1"/>
          </p:cNvSpPr>
          <p:nvPr>
            <p:ph type="body" sz="quarter" idx="18" hasCustomPrompt="1"/>
          </p:nvPr>
        </p:nvSpPr>
        <p:spPr>
          <a:xfrm>
            <a:off x="550862" y="2924992"/>
            <a:ext cx="5616000" cy="432000"/>
          </a:xfrm>
        </p:spPr>
        <p:txBody>
          <a:bodyPr/>
          <a:lstStyle>
            <a:lvl1pPr marL="0" indent="0">
              <a:lnSpc>
                <a:spcPct val="100000"/>
              </a:lnSpc>
              <a:spcBef>
                <a:spcPts val="0"/>
              </a:spcBef>
              <a:buFont typeface="Arial" panose="020B0604020202020204" pitchFamily="34" charset="0"/>
              <a:buNone/>
              <a:defRPr sz="1200">
                <a:solidFill>
                  <a:schemeClr val="bg1"/>
                </a:solidFill>
              </a:defRPr>
            </a:lvl1pPr>
            <a:lvl2pPr marL="0" indent="0">
              <a:lnSpc>
                <a:spcPct val="100000"/>
              </a:lnSpc>
              <a:spcBef>
                <a:spcPts val="0"/>
              </a:spcBef>
              <a:buFont typeface="Arial" panose="020B0604020202020204" pitchFamily="34" charset="0"/>
              <a:buNone/>
              <a:defRPr sz="1200">
                <a:solidFill>
                  <a:schemeClr val="bg1"/>
                </a:solidFill>
              </a:defRPr>
            </a:lvl2pPr>
            <a:lvl3pPr marL="0" indent="0">
              <a:lnSpc>
                <a:spcPct val="100000"/>
              </a:lnSpc>
              <a:spcBef>
                <a:spcPts val="0"/>
              </a:spcBef>
              <a:buFont typeface="Arial" panose="020B0604020202020204" pitchFamily="34" charset="0"/>
              <a:buNone/>
              <a:defRPr sz="1200">
                <a:solidFill>
                  <a:schemeClr val="bg1"/>
                </a:solidFill>
              </a:defRPr>
            </a:lvl3pPr>
            <a:lvl4pPr marL="0" indent="0">
              <a:lnSpc>
                <a:spcPct val="100000"/>
              </a:lnSpc>
              <a:spcBef>
                <a:spcPts val="0"/>
              </a:spcBef>
              <a:buFont typeface="Arial" panose="020B0604020202020204" pitchFamily="34" charset="0"/>
              <a:buNone/>
              <a:defRPr sz="1200">
                <a:solidFill>
                  <a:schemeClr val="bg1"/>
                </a:solidFill>
              </a:defRPr>
            </a:lvl4pPr>
            <a:lvl5pPr marL="0" indent="0">
              <a:lnSpc>
                <a:spcPct val="100000"/>
              </a:lnSpc>
              <a:spcBef>
                <a:spcPts val="0"/>
              </a:spcBef>
              <a:buFont typeface="Arial" panose="020B0604020202020204" pitchFamily="34" charset="0"/>
              <a:buNone/>
              <a:defRPr sz="1200">
                <a:solidFill>
                  <a:schemeClr val="bg1"/>
                </a:solidFill>
              </a:defRPr>
            </a:lvl5pPr>
            <a:lvl6pPr marL="0" indent="0">
              <a:lnSpc>
                <a:spcPct val="100000"/>
              </a:lnSpc>
              <a:spcBef>
                <a:spcPts val="0"/>
              </a:spcBef>
              <a:buNone/>
              <a:defRPr sz="1200">
                <a:solidFill>
                  <a:schemeClr val="bg1"/>
                </a:solidFill>
              </a:defRPr>
            </a:lvl6pPr>
            <a:lvl7pPr marL="0" indent="0">
              <a:lnSpc>
                <a:spcPct val="100000"/>
              </a:lnSpc>
              <a:spcBef>
                <a:spcPts val="0"/>
              </a:spcBef>
              <a:buNone/>
              <a:defRPr sz="1200">
                <a:solidFill>
                  <a:schemeClr val="bg1"/>
                </a:solidFill>
              </a:defRPr>
            </a:lvl7pPr>
            <a:lvl8pPr marL="0" indent="0">
              <a:lnSpc>
                <a:spcPct val="100000"/>
              </a:lnSpc>
              <a:spcBef>
                <a:spcPts val="0"/>
              </a:spcBef>
              <a:buNone/>
              <a:defRPr sz="1200">
                <a:solidFill>
                  <a:schemeClr val="bg1"/>
                </a:solidFill>
              </a:defRPr>
            </a:lvl8pPr>
            <a:lvl9pPr marL="0" indent="0">
              <a:lnSpc>
                <a:spcPct val="100000"/>
              </a:lnSpc>
              <a:spcBef>
                <a:spcPts val="0"/>
              </a:spcBef>
              <a:buNone/>
              <a:defRPr sz="1200">
                <a:solidFill>
                  <a:schemeClr val="bg1"/>
                </a:solidFill>
              </a:defRPr>
            </a:lvl9pPr>
          </a:lstStyle>
          <a:p>
            <a:pPr lvl="0"/>
            <a:r>
              <a:rPr lang="de-DE" dirty="0"/>
              <a:t>Anlass, Ort, Datum</a:t>
            </a:r>
          </a:p>
          <a:p>
            <a:pPr lvl="1"/>
            <a:r>
              <a:rPr lang="de-DE" dirty="0"/>
              <a:t>Autor (Vor- und Zuname), Nur intern: Zentralbereich, Telefon</a:t>
            </a:r>
          </a:p>
        </p:txBody>
      </p:sp>
    </p:spTree>
    <p:extLst>
      <p:ext uri="{BB962C8B-B14F-4D97-AF65-F5344CB8AC3E}">
        <p14:creationId xmlns:p14="http://schemas.microsoft.com/office/powerpoint/2010/main" val="809555158"/>
      </p:ext>
    </p:extLst>
  </p:cSld>
  <p:clrMapOvr>
    <a:masterClrMapping/>
  </p:clrMapOvr>
  <p:extLst>
    <p:ext uri="{DCECCB84-F9BA-43D5-87BE-67443E8EF086}">
      <p15:sldGuideLst xmlns:p15="http://schemas.microsoft.com/office/powerpoint/2012/main">
        <p15:guide id="2" orient="horz" pos="119" userDrawn="1">
          <p15:clr>
            <a:srgbClr val="FBAE40"/>
          </p15:clr>
        </p15:guide>
        <p15:guide id="3" orient="horz" pos="663" userDrawn="1">
          <p15:clr>
            <a:srgbClr val="FBAE40"/>
          </p15:clr>
        </p15:guide>
        <p15:guide id="4" orient="horz" pos="184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elfolie 2 Zeilen – Hallesche">
    <p:bg>
      <p:bgPr>
        <a:solidFill>
          <a:srgbClr val="DCDCE0"/>
        </a:solidFill>
        <a:effectLst/>
      </p:bgPr>
    </p:bg>
    <p:spTree>
      <p:nvGrpSpPr>
        <p:cNvPr id="1" name=""/>
        <p:cNvGrpSpPr/>
        <p:nvPr/>
      </p:nvGrpSpPr>
      <p:grpSpPr>
        <a:xfrm>
          <a:off x="0" y="0"/>
          <a:ext cx="0" cy="0"/>
          <a:chOff x="0" y="0"/>
          <a:chExt cx="0" cy="0"/>
        </a:xfrm>
      </p:grpSpPr>
      <p:sp>
        <p:nvSpPr>
          <p:cNvPr id="10" name="Bildplatzhalter 6">
            <a:extLst>
              <a:ext uri="{FF2B5EF4-FFF2-40B4-BE49-F238E27FC236}">
                <a16:creationId xmlns:a16="http://schemas.microsoft.com/office/drawing/2014/main" id="{C4518FAE-4FD5-422E-87F1-3658D98ADF4E}"/>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6" name="Textplatzhalter 5">
            <a:extLst>
              <a:ext uri="{FF2B5EF4-FFF2-40B4-BE49-F238E27FC236}">
                <a16:creationId xmlns:a16="http://schemas.microsoft.com/office/drawing/2014/main" id="{FC55284D-D748-49EB-885D-AD6F3C474CA1}"/>
              </a:ext>
            </a:extLst>
          </p:cNvPr>
          <p:cNvSpPr>
            <a:spLocks noGrp="1" noChangeAspect="1"/>
          </p:cNvSpPr>
          <p:nvPr>
            <p:ph type="body" sz="quarter" idx="11"/>
          </p:nvPr>
        </p:nvSpPr>
        <p:spPr>
          <a:xfrm>
            <a:off x="0" y="0"/>
            <a:ext cx="6692400" cy="4230000"/>
          </a:xfrm>
          <a:blipFill>
            <a:blip r:embed="rId2">
              <a:extLst>
                <a:ext uri="{96DAC541-7B7A-43D3-8B79-37D633B846F1}">
                  <asvg:svgBlip xmlns:asvg="http://schemas.microsoft.com/office/drawing/2016/SVG/main" r:embed="rId3"/>
                </a:ext>
              </a:extLst>
            </a:blip>
            <a:stretch>
              <a:fillRect l="-269" t="-9701" r="269" b="511"/>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3" name="Textplatzhalter 5">
            <a:extLst>
              <a:ext uri="{FF2B5EF4-FFF2-40B4-BE49-F238E27FC236}">
                <a16:creationId xmlns:a16="http://schemas.microsoft.com/office/drawing/2014/main" id="{17C52241-D301-4276-B46A-9A632CCC4B4E}"/>
              </a:ext>
            </a:extLst>
          </p:cNvPr>
          <p:cNvSpPr>
            <a:spLocks noGrp="1" noChangeAspect="1"/>
          </p:cNvSpPr>
          <p:nvPr>
            <p:ph type="body" sz="quarter" idx="20"/>
          </p:nvPr>
        </p:nvSpPr>
        <p:spPr>
          <a:xfrm>
            <a:off x="9182495" y="5938894"/>
            <a:ext cx="3023793" cy="936000"/>
          </a:xfrm>
          <a:blipFill dpi="0" rotWithShape="1">
            <a:blip r:embed="rId4"/>
            <a:srcRect/>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6"/>
            <a:ext cx="4680000" cy="1224000"/>
          </a:xfrm>
        </p:spPr>
        <p:txBody>
          <a:bodyPr anchor="t" anchorCtr="0"/>
          <a:lstStyle>
            <a:lvl1pPr algn="l">
              <a:defRPr sz="4000">
                <a:solidFill>
                  <a:schemeClr val="bg1"/>
                </a:solidFill>
              </a:defRPr>
            </a:lvl1pPr>
          </a:lstStyle>
          <a:p>
            <a:r>
              <a:rPr lang="de-DE" dirty="0"/>
              <a:t>Titel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TITEL DURCH KLICKEN BEARBEITEN</a:t>
            </a:r>
          </a:p>
        </p:txBody>
      </p:sp>
      <p:sp>
        <p:nvSpPr>
          <p:cNvPr id="12" name="Textplatzhalter 2">
            <a:extLst>
              <a:ext uri="{FF2B5EF4-FFF2-40B4-BE49-F238E27FC236}">
                <a16:creationId xmlns:a16="http://schemas.microsoft.com/office/drawing/2014/main" id="{914AA60A-A70A-4DFB-A285-263F5E4549B8}"/>
              </a:ext>
            </a:extLst>
          </p:cNvPr>
          <p:cNvSpPr>
            <a:spLocks noGrp="1"/>
          </p:cNvSpPr>
          <p:nvPr>
            <p:ph type="body" sz="quarter" idx="18" hasCustomPrompt="1"/>
          </p:nvPr>
        </p:nvSpPr>
        <p:spPr>
          <a:xfrm>
            <a:off x="550862" y="2350800"/>
            <a:ext cx="4680000" cy="432000"/>
          </a:xfrm>
        </p:spPr>
        <p:txBody>
          <a:bodyPr/>
          <a:lstStyle>
            <a:lvl1pPr marL="0" indent="0">
              <a:lnSpc>
                <a:spcPct val="100000"/>
              </a:lnSpc>
              <a:spcBef>
                <a:spcPts val="0"/>
              </a:spcBef>
              <a:buFont typeface="Arial" panose="020B0604020202020204" pitchFamily="34" charset="0"/>
              <a:buNone/>
              <a:defRPr sz="1200">
                <a:solidFill>
                  <a:schemeClr val="bg1"/>
                </a:solidFill>
              </a:defRPr>
            </a:lvl1pPr>
            <a:lvl2pPr marL="0" indent="0">
              <a:lnSpc>
                <a:spcPct val="100000"/>
              </a:lnSpc>
              <a:spcBef>
                <a:spcPts val="0"/>
              </a:spcBef>
              <a:buFont typeface="Arial" panose="020B0604020202020204" pitchFamily="34" charset="0"/>
              <a:buNone/>
              <a:defRPr sz="1200">
                <a:solidFill>
                  <a:schemeClr val="bg1"/>
                </a:solidFill>
              </a:defRPr>
            </a:lvl2pPr>
            <a:lvl3pPr marL="0" indent="0">
              <a:lnSpc>
                <a:spcPct val="100000"/>
              </a:lnSpc>
              <a:spcBef>
                <a:spcPts val="0"/>
              </a:spcBef>
              <a:buFont typeface="Arial" panose="020B0604020202020204" pitchFamily="34" charset="0"/>
              <a:buNone/>
              <a:defRPr sz="1200">
                <a:solidFill>
                  <a:schemeClr val="bg1"/>
                </a:solidFill>
              </a:defRPr>
            </a:lvl3pPr>
            <a:lvl4pPr marL="0" indent="0">
              <a:lnSpc>
                <a:spcPct val="100000"/>
              </a:lnSpc>
              <a:spcBef>
                <a:spcPts val="0"/>
              </a:spcBef>
              <a:buFont typeface="Arial" panose="020B0604020202020204" pitchFamily="34" charset="0"/>
              <a:buNone/>
              <a:defRPr sz="1200">
                <a:solidFill>
                  <a:schemeClr val="bg1"/>
                </a:solidFill>
              </a:defRPr>
            </a:lvl4pPr>
            <a:lvl5pPr marL="0" indent="0">
              <a:lnSpc>
                <a:spcPct val="100000"/>
              </a:lnSpc>
              <a:spcBef>
                <a:spcPts val="0"/>
              </a:spcBef>
              <a:buFont typeface="Arial" panose="020B0604020202020204" pitchFamily="34" charset="0"/>
              <a:buNone/>
              <a:defRPr sz="1200">
                <a:solidFill>
                  <a:schemeClr val="bg1"/>
                </a:solidFill>
              </a:defRPr>
            </a:lvl5pPr>
            <a:lvl6pPr marL="0" indent="0">
              <a:lnSpc>
                <a:spcPct val="100000"/>
              </a:lnSpc>
              <a:spcBef>
                <a:spcPts val="0"/>
              </a:spcBef>
              <a:buNone/>
              <a:defRPr sz="1200">
                <a:solidFill>
                  <a:schemeClr val="bg1"/>
                </a:solidFill>
              </a:defRPr>
            </a:lvl6pPr>
            <a:lvl7pPr marL="0" indent="0">
              <a:lnSpc>
                <a:spcPct val="100000"/>
              </a:lnSpc>
              <a:spcBef>
                <a:spcPts val="0"/>
              </a:spcBef>
              <a:buNone/>
              <a:defRPr sz="1200">
                <a:solidFill>
                  <a:schemeClr val="bg1"/>
                </a:solidFill>
              </a:defRPr>
            </a:lvl7pPr>
            <a:lvl8pPr marL="0" indent="0">
              <a:lnSpc>
                <a:spcPct val="100000"/>
              </a:lnSpc>
              <a:spcBef>
                <a:spcPts val="0"/>
              </a:spcBef>
              <a:buNone/>
              <a:defRPr sz="1200">
                <a:solidFill>
                  <a:schemeClr val="bg1"/>
                </a:solidFill>
              </a:defRPr>
            </a:lvl8pPr>
            <a:lvl9pPr marL="0" indent="0">
              <a:lnSpc>
                <a:spcPct val="100000"/>
              </a:lnSpc>
              <a:spcBef>
                <a:spcPts val="0"/>
              </a:spcBef>
              <a:buNone/>
              <a:defRPr sz="1200">
                <a:solidFill>
                  <a:schemeClr val="bg1"/>
                </a:solidFill>
              </a:defRPr>
            </a:lvl9pPr>
          </a:lstStyle>
          <a:p>
            <a:pPr lvl="0"/>
            <a:r>
              <a:rPr lang="de-DE" dirty="0"/>
              <a:t>Anlass, Ort, Datum</a:t>
            </a:r>
          </a:p>
          <a:p>
            <a:pPr lvl="1"/>
            <a:r>
              <a:rPr lang="de-DE" dirty="0"/>
              <a:t>Autor (Vor- und Zuname), Nur intern: Zentralbereich, Telefon</a:t>
            </a:r>
          </a:p>
        </p:txBody>
      </p:sp>
    </p:spTree>
    <p:extLst>
      <p:ext uri="{BB962C8B-B14F-4D97-AF65-F5344CB8AC3E}">
        <p14:creationId xmlns:p14="http://schemas.microsoft.com/office/powerpoint/2010/main" val="3641275506"/>
      </p:ext>
    </p:extLst>
  </p:cSld>
  <p:clrMapOvr>
    <a:masterClrMapping/>
  </p:clrMapOvr>
  <p:extLst>
    <p:ext uri="{DCECCB84-F9BA-43D5-87BE-67443E8EF086}">
      <p15:sldGuideLst xmlns:p15="http://schemas.microsoft.com/office/powerpoint/2012/main">
        <p15:guide id="2" orient="horz" pos="663">
          <p15:clr>
            <a:srgbClr val="FBAE40"/>
          </p15:clr>
        </p15:guide>
        <p15:guide id="5" orient="horz" pos="1480" userDrawn="1">
          <p15:clr>
            <a:srgbClr val="FBAE40"/>
          </p15:clr>
        </p15:guide>
        <p15:guide id="6" orient="horz" pos="11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3 Zeilen – Hallesche">
    <p:bg>
      <p:bgPr>
        <a:solidFill>
          <a:srgbClr val="DCDCE0"/>
        </a:solidFill>
        <a:effectLst/>
      </p:bgPr>
    </p:bg>
    <p:spTree>
      <p:nvGrpSpPr>
        <p:cNvPr id="1" name=""/>
        <p:cNvGrpSpPr/>
        <p:nvPr/>
      </p:nvGrpSpPr>
      <p:grpSpPr>
        <a:xfrm>
          <a:off x="0" y="0"/>
          <a:ext cx="0" cy="0"/>
          <a:chOff x="0" y="0"/>
          <a:chExt cx="0" cy="0"/>
        </a:xfrm>
      </p:grpSpPr>
      <p:sp>
        <p:nvSpPr>
          <p:cNvPr id="12" name="Bildplatzhalter 6">
            <a:extLst>
              <a:ext uri="{FF2B5EF4-FFF2-40B4-BE49-F238E27FC236}">
                <a16:creationId xmlns:a16="http://schemas.microsoft.com/office/drawing/2014/main" id="{559ADFDF-A756-4A55-93F6-BEABC774D339}"/>
              </a:ext>
            </a:extLst>
          </p:cNvPr>
          <p:cNvSpPr>
            <a:spLocks noGrp="1"/>
          </p:cNvSpPr>
          <p:nvPr>
            <p:ph type="pic" sz="quarter" idx="19" hasCustomPrompt="1"/>
          </p:nvPr>
        </p:nvSpPr>
        <p:spPr>
          <a:xfrm>
            <a:off x="0" y="0"/>
            <a:ext cx="12192000" cy="6858000"/>
          </a:xfrm>
        </p:spPr>
        <p:txBody>
          <a:bodyPr rIns="540000" anchor="ctr" anchorCtr="0"/>
          <a:lstStyle>
            <a:lvl1pPr algn="r">
              <a:defRPr b="0"/>
            </a:lvl1pPr>
          </a:lstStyle>
          <a:p>
            <a:r>
              <a:rPr lang="de-DE" dirty="0"/>
              <a:t>Bild hinzufügen über </a:t>
            </a:r>
            <a:br>
              <a:rPr lang="de-DE" dirty="0"/>
            </a:br>
            <a:r>
              <a:rPr lang="de-DE" dirty="0"/>
              <a:t>„Einfügen – Bilder“</a:t>
            </a:r>
          </a:p>
        </p:txBody>
      </p:sp>
      <p:sp>
        <p:nvSpPr>
          <p:cNvPr id="5" name="Textplatzhalter 5">
            <a:extLst>
              <a:ext uri="{FF2B5EF4-FFF2-40B4-BE49-F238E27FC236}">
                <a16:creationId xmlns:a16="http://schemas.microsoft.com/office/drawing/2014/main" id="{06D72ED7-33FF-443D-8366-724511507DE4}"/>
              </a:ext>
            </a:extLst>
          </p:cNvPr>
          <p:cNvSpPr>
            <a:spLocks noGrp="1" noChangeAspect="1"/>
          </p:cNvSpPr>
          <p:nvPr>
            <p:ph type="body" sz="quarter" idx="11"/>
          </p:nvPr>
        </p:nvSpPr>
        <p:spPr>
          <a:xfrm>
            <a:off x="0" y="0"/>
            <a:ext cx="7931484" cy="5013176"/>
          </a:xfrm>
          <a:blipFill>
            <a:blip r:embed="rId2">
              <a:extLst>
                <a:ext uri="{96DAC541-7B7A-43D3-8B79-37D633B846F1}">
                  <asvg:svgBlip xmlns:asvg="http://schemas.microsoft.com/office/drawing/2016/SVG/main" r:embed="rId3"/>
                </a:ext>
              </a:extLst>
            </a:blip>
            <a:stretch>
              <a:fillRect l="-318" t="-11776" r="318" b="2586"/>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3" name="Textplatzhalter 5">
            <a:extLst>
              <a:ext uri="{FF2B5EF4-FFF2-40B4-BE49-F238E27FC236}">
                <a16:creationId xmlns:a16="http://schemas.microsoft.com/office/drawing/2014/main" id="{AF58EF0E-63CB-431E-A281-D8EC8EFB69B1}"/>
              </a:ext>
            </a:extLst>
          </p:cNvPr>
          <p:cNvSpPr>
            <a:spLocks noGrp="1" noChangeAspect="1"/>
          </p:cNvSpPr>
          <p:nvPr>
            <p:ph type="body" sz="quarter" idx="20"/>
          </p:nvPr>
        </p:nvSpPr>
        <p:spPr>
          <a:xfrm>
            <a:off x="9182495" y="5938894"/>
            <a:ext cx="3023793" cy="936000"/>
          </a:xfrm>
          <a:blipFill dpi="0" rotWithShape="1">
            <a:blip r:embed="rId4"/>
            <a:srcRect/>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2" name="Titel 1"/>
          <p:cNvSpPr>
            <a:spLocks noGrp="1"/>
          </p:cNvSpPr>
          <p:nvPr>
            <p:ph type="ctrTitle" hasCustomPrompt="1"/>
          </p:nvPr>
        </p:nvSpPr>
        <p:spPr>
          <a:xfrm>
            <a:off x="550863" y="1052736"/>
            <a:ext cx="5616000" cy="1800000"/>
          </a:xfrm>
        </p:spPr>
        <p:txBody>
          <a:bodyPr anchor="t" anchorCtr="0"/>
          <a:lstStyle>
            <a:lvl1pPr algn="l">
              <a:defRPr sz="4000">
                <a:solidFill>
                  <a:schemeClr val="bg1"/>
                </a:solidFill>
              </a:defRPr>
            </a:lvl1pPr>
          </a:lstStyle>
          <a:p>
            <a:r>
              <a:rPr lang="de-DE" dirty="0"/>
              <a:t>Titel durch Klicken bearbeiten</a:t>
            </a:r>
          </a:p>
        </p:txBody>
      </p:sp>
      <p:sp>
        <p:nvSpPr>
          <p:cNvPr id="3" name="Untertitel 2"/>
          <p:cNvSpPr>
            <a:spLocks noGrp="1"/>
          </p:cNvSpPr>
          <p:nvPr>
            <p:ph type="subTitle" idx="1" hasCustomPrompt="1"/>
          </p:nvPr>
        </p:nvSpPr>
        <p:spPr>
          <a:xfrm>
            <a:off x="550863" y="188640"/>
            <a:ext cx="4680000" cy="216024"/>
          </a:xfrm>
        </p:spPr>
        <p:txBody>
          <a:bodyPr/>
          <a:lstStyle>
            <a:lvl1pPr marL="0" indent="0" algn="l">
              <a:lnSpc>
                <a:spcPct val="100000"/>
              </a:lnSpc>
              <a:spcBef>
                <a:spcPts val="0"/>
              </a:spcBef>
              <a:buNone/>
              <a:defRPr sz="1200" b="1" cap="all" baseline="0">
                <a:solidFill>
                  <a:schemeClr val="bg1"/>
                </a:solidFill>
              </a:defRPr>
            </a:lvl1pPr>
            <a:lvl2pPr marL="0" indent="0" algn="l">
              <a:lnSpc>
                <a:spcPct val="100000"/>
              </a:lnSpc>
              <a:spcBef>
                <a:spcPts val="0"/>
              </a:spcBef>
              <a:buNone/>
              <a:defRPr sz="1200" b="1" cap="all" baseline="0">
                <a:solidFill>
                  <a:schemeClr val="bg1"/>
                </a:solidFill>
              </a:defRPr>
            </a:lvl2pPr>
            <a:lvl3pPr marL="0" indent="0" algn="l">
              <a:lnSpc>
                <a:spcPct val="100000"/>
              </a:lnSpc>
              <a:spcBef>
                <a:spcPts val="0"/>
              </a:spcBef>
              <a:buNone/>
              <a:defRPr sz="1200" b="1" cap="all" baseline="0">
                <a:solidFill>
                  <a:schemeClr val="bg1"/>
                </a:solidFill>
              </a:defRPr>
            </a:lvl3pPr>
            <a:lvl4pPr marL="0" indent="0" algn="l">
              <a:lnSpc>
                <a:spcPct val="100000"/>
              </a:lnSpc>
              <a:spcBef>
                <a:spcPts val="0"/>
              </a:spcBef>
              <a:buNone/>
              <a:defRPr sz="1200" b="1" cap="all" baseline="0">
                <a:solidFill>
                  <a:schemeClr val="bg1"/>
                </a:solidFill>
              </a:defRPr>
            </a:lvl4pPr>
            <a:lvl5pPr marL="0" indent="0" algn="l">
              <a:lnSpc>
                <a:spcPct val="100000"/>
              </a:lnSpc>
              <a:spcBef>
                <a:spcPts val="0"/>
              </a:spcBef>
              <a:buNone/>
              <a:defRPr sz="1200" b="1" cap="all" baseline="0">
                <a:solidFill>
                  <a:schemeClr val="bg1"/>
                </a:solidFill>
              </a:defRPr>
            </a:lvl5pPr>
            <a:lvl6pPr marL="0" indent="0" algn="l">
              <a:lnSpc>
                <a:spcPct val="100000"/>
              </a:lnSpc>
              <a:spcBef>
                <a:spcPts val="0"/>
              </a:spcBef>
              <a:buNone/>
              <a:defRPr sz="1200" b="1" cap="all" baseline="0">
                <a:solidFill>
                  <a:schemeClr val="bg1"/>
                </a:solidFill>
              </a:defRPr>
            </a:lvl6pPr>
            <a:lvl7pPr marL="0" indent="0" algn="l">
              <a:lnSpc>
                <a:spcPct val="100000"/>
              </a:lnSpc>
              <a:spcBef>
                <a:spcPts val="0"/>
              </a:spcBef>
              <a:buNone/>
              <a:defRPr sz="1200" b="1" cap="all" baseline="0">
                <a:solidFill>
                  <a:schemeClr val="bg1"/>
                </a:solidFill>
              </a:defRPr>
            </a:lvl7pPr>
            <a:lvl8pPr marL="0" indent="0" algn="l">
              <a:lnSpc>
                <a:spcPct val="100000"/>
              </a:lnSpc>
              <a:spcBef>
                <a:spcPts val="0"/>
              </a:spcBef>
              <a:buNone/>
              <a:defRPr sz="1200" b="1" cap="all" baseline="0">
                <a:solidFill>
                  <a:schemeClr val="bg1"/>
                </a:solidFill>
              </a:defRPr>
            </a:lvl8pPr>
            <a:lvl9pPr marL="0" indent="0" algn="l">
              <a:lnSpc>
                <a:spcPct val="100000"/>
              </a:lnSpc>
              <a:spcBef>
                <a:spcPts val="0"/>
              </a:spcBef>
              <a:buNone/>
              <a:defRPr sz="1200" b="1" cap="all" baseline="0">
                <a:solidFill>
                  <a:schemeClr val="bg1"/>
                </a:solidFill>
              </a:defRPr>
            </a:lvl9pPr>
          </a:lstStyle>
          <a:p>
            <a:r>
              <a:rPr lang="de-DE" dirty="0"/>
              <a:t>ERGÄNZUNG ZUM TITEL DURCH KLICKEN BEARBEITEN</a:t>
            </a:r>
          </a:p>
        </p:txBody>
      </p:sp>
      <p:sp>
        <p:nvSpPr>
          <p:cNvPr id="7" name="Textplatzhalter 2">
            <a:extLst>
              <a:ext uri="{FF2B5EF4-FFF2-40B4-BE49-F238E27FC236}">
                <a16:creationId xmlns:a16="http://schemas.microsoft.com/office/drawing/2014/main" id="{45E47B02-991D-42FA-A893-529D2ADC6441}"/>
              </a:ext>
            </a:extLst>
          </p:cNvPr>
          <p:cNvSpPr>
            <a:spLocks noGrp="1"/>
          </p:cNvSpPr>
          <p:nvPr>
            <p:ph type="body" sz="quarter" idx="18" hasCustomPrompt="1"/>
          </p:nvPr>
        </p:nvSpPr>
        <p:spPr>
          <a:xfrm>
            <a:off x="550862" y="2924992"/>
            <a:ext cx="5616000" cy="432000"/>
          </a:xfrm>
        </p:spPr>
        <p:txBody>
          <a:bodyPr/>
          <a:lstStyle>
            <a:lvl1pPr marL="0" indent="0">
              <a:lnSpc>
                <a:spcPct val="100000"/>
              </a:lnSpc>
              <a:spcBef>
                <a:spcPts val="0"/>
              </a:spcBef>
              <a:buFont typeface="Arial" panose="020B0604020202020204" pitchFamily="34" charset="0"/>
              <a:buNone/>
              <a:defRPr sz="1200">
                <a:solidFill>
                  <a:schemeClr val="bg1"/>
                </a:solidFill>
              </a:defRPr>
            </a:lvl1pPr>
            <a:lvl2pPr marL="0" indent="0">
              <a:lnSpc>
                <a:spcPct val="100000"/>
              </a:lnSpc>
              <a:spcBef>
                <a:spcPts val="0"/>
              </a:spcBef>
              <a:buFont typeface="Arial" panose="020B0604020202020204" pitchFamily="34" charset="0"/>
              <a:buNone/>
              <a:defRPr sz="1200">
                <a:solidFill>
                  <a:schemeClr val="bg1"/>
                </a:solidFill>
              </a:defRPr>
            </a:lvl2pPr>
            <a:lvl3pPr marL="0" indent="0">
              <a:lnSpc>
                <a:spcPct val="100000"/>
              </a:lnSpc>
              <a:spcBef>
                <a:spcPts val="0"/>
              </a:spcBef>
              <a:buFont typeface="Arial" panose="020B0604020202020204" pitchFamily="34" charset="0"/>
              <a:buNone/>
              <a:defRPr sz="1200">
                <a:solidFill>
                  <a:schemeClr val="bg1"/>
                </a:solidFill>
              </a:defRPr>
            </a:lvl3pPr>
            <a:lvl4pPr marL="0" indent="0">
              <a:lnSpc>
                <a:spcPct val="100000"/>
              </a:lnSpc>
              <a:spcBef>
                <a:spcPts val="0"/>
              </a:spcBef>
              <a:buFont typeface="Arial" panose="020B0604020202020204" pitchFamily="34" charset="0"/>
              <a:buNone/>
              <a:defRPr sz="1200">
                <a:solidFill>
                  <a:schemeClr val="bg1"/>
                </a:solidFill>
              </a:defRPr>
            </a:lvl4pPr>
            <a:lvl5pPr marL="0" indent="0">
              <a:lnSpc>
                <a:spcPct val="100000"/>
              </a:lnSpc>
              <a:spcBef>
                <a:spcPts val="0"/>
              </a:spcBef>
              <a:buFont typeface="Arial" panose="020B0604020202020204" pitchFamily="34" charset="0"/>
              <a:buNone/>
              <a:defRPr sz="1200">
                <a:solidFill>
                  <a:schemeClr val="bg1"/>
                </a:solidFill>
              </a:defRPr>
            </a:lvl5pPr>
            <a:lvl6pPr marL="0" indent="0">
              <a:lnSpc>
                <a:spcPct val="100000"/>
              </a:lnSpc>
              <a:spcBef>
                <a:spcPts val="0"/>
              </a:spcBef>
              <a:buNone/>
              <a:defRPr sz="1200">
                <a:solidFill>
                  <a:schemeClr val="bg1"/>
                </a:solidFill>
              </a:defRPr>
            </a:lvl6pPr>
            <a:lvl7pPr marL="0" indent="0">
              <a:lnSpc>
                <a:spcPct val="100000"/>
              </a:lnSpc>
              <a:spcBef>
                <a:spcPts val="0"/>
              </a:spcBef>
              <a:buNone/>
              <a:defRPr sz="1200">
                <a:solidFill>
                  <a:schemeClr val="bg1"/>
                </a:solidFill>
              </a:defRPr>
            </a:lvl7pPr>
            <a:lvl8pPr marL="0" indent="0">
              <a:lnSpc>
                <a:spcPct val="100000"/>
              </a:lnSpc>
              <a:spcBef>
                <a:spcPts val="0"/>
              </a:spcBef>
              <a:buNone/>
              <a:defRPr sz="1200">
                <a:solidFill>
                  <a:schemeClr val="bg1"/>
                </a:solidFill>
              </a:defRPr>
            </a:lvl8pPr>
            <a:lvl9pPr marL="0" indent="0">
              <a:lnSpc>
                <a:spcPct val="100000"/>
              </a:lnSpc>
              <a:spcBef>
                <a:spcPts val="0"/>
              </a:spcBef>
              <a:buNone/>
              <a:defRPr sz="1200">
                <a:solidFill>
                  <a:schemeClr val="bg1"/>
                </a:solidFill>
              </a:defRPr>
            </a:lvl9pPr>
          </a:lstStyle>
          <a:p>
            <a:pPr lvl="0"/>
            <a:r>
              <a:rPr lang="de-DE" dirty="0"/>
              <a:t>Anlass, Ort, Datum</a:t>
            </a:r>
          </a:p>
          <a:p>
            <a:pPr lvl="1"/>
            <a:r>
              <a:rPr lang="de-DE" dirty="0"/>
              <a:t>Autor (Vor- und Zuname), Nur intern: Zentralbereich, Telefon</a:t>
            </a:r>
          </a:p>
        </p:txBody>
      </p:sp>
    </p:spTree>
    <p:extLst>
      <p:ext uri="{BB962C8B-B14F-4D97-AF65-F5344CB8AC3E}">
        <p14:creationId xmlns:p14="http://schemas.microsoft.com/office/powerpoint/2010/main" val="2028877405"/>
      </p:ext>
    </p:extLst>
  </p:cSld>
  <p:clrMapOvr>
    <a:masterClrMapping/>
  </p:clrMapOvr>
  <p:extLst>
    <p:ext uri="{DCECCB84-F9BA-43D5-87BE-67443E8EF086}">
      <p15:sldGuideLst xmlns:p15="http://schemas.microsoft.com/office/powerpoint/2012/main">
        <p15:guide id="2" orient="horz" pos="119" userDrawn="1">
          <p15:clr>
            <a:srgbClr val="FBAE40"/>
          </p15:clr>
        </p15:guide>
        <p15:guide id="3" orient="horz" pos="663" userDrawn="1">
          <p15:clr>
            <a:srgbClr val="FBAE40"/>
          </p15:clr>
        </p15:guide>
        <p15:guide id="4" orient="horz" pos="184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hasCustomPrompt="1"/>
          </p:nvPr>
        </p:nvSpPr>
        <p:spPr/>
        <p:txBody>
          <a:bodyPr/>
          <a:lstStyle>
            <a:lvl5pPr>
              <a:defRPr/>
            </a:lvl5pPr>
            <a:lvl6pPr>
              <a:defRPr/>
            </a:lvl6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2" name="Fußzeilenplatzhalter 1">
            <a:extLst>
              <a:ext uri="{FF2B5EF4-FFF2-40B4-BE49-F238E27FC236}">
                <a16:creationId xmlns:a16="http://schemas.microsoft.com/office/drawing/2014/main" id="{D28CBDC9-BB83-4131-BFBA-74F00C51C546}"/>
              </a:ext>
            </a:extLst>
          </p:cNvPr>
          <p:cNvSpPr>
            <a:spLocks noGrp="1"/>
          </p:cNvSpPr>
          <p:nvPr>
            <p:ph type="ftr" sz="quarter" idx="10"/>
          </p:nvPr>
        </p:nvSpPr>
        <p:spPr/>
        <p:txBody>
          <a:bodyPr/>
          <a:lstStyle/>
          <a:p>
            <a:r>
              <a:rPr lang="de-DE"/>
              <a:t>Alte Leipziger Leben / Name / Kurztitel / tt.mm.jj</a:t>
            </a:r>
            <a:endParaRPr lang="de-DE" dirty="0"/>
          </a:p>
        </p:txBody>
      </p:sp>
      <p:sp>
        <p:nvSpPr>
          <p:cNvPr id="4" name="Foliennummernplatzhalter 3">
            <a:extLst>
              <a:ext uri="{FF2B5EF4-FFF2-40B4-BE49-F238E27FC236}">
                <a16:creationId xmlns:a16="http://schemas.microsoft.com/office/drawing/2014/main" id="{BE218295-3205-4FD8-9DF9-AD597D2BA819}"/>
              </a:ext>
            </a:extLst>
          </p:cNvPr>
          <p:cNvSpPr>
            <a:spLocks noGrp="1"/>
          </p:cNvSpPr>
          <p:nvPr>
            <p:ph type="sldNum" sz="quarter" idx="11"/>
          </p:nvPr>
        </p:nvSpPr>
        <p:spPr/>
        <p:txBody>
          <a:bodyPr/>
          <a:lstStyle/>
          <a:p>
            <a:fld id="{27B5B4E9-0313-4949-9CA1-0E585048ABAC}" type="slidenum">
              <a:rPr lang="de-DE" smtClean="0"/>
              <a:pPr/>
              <a:t>‹Nr.›</a:t>
            </a:fld>
            <a:endParaRPr lang="de-DE" dirty="0"/>
          </a:p>
        </p:txBody>
      </p:sp>
      <p:sp>
        <p:nvSpPr>
          <p:cNvPr id="6" name="Titel 5">
            <a:extLst>
              <a:ext uri="{FF2B5EF4-FFF2-40B4-BE49-F238E27FC236}">
                <a16:creationId xmlns:a16="http://schemas.microsoft.com/office/drawing/2014/main" id="{B056B320-B9C1-4B17-A50B-DDC2DCB54BAC}"/>
              </a:ext>
            </a:extLst>
          </p:cNvPr>
          <p:cNvSpPr>
            <a:spLocks noGrp="1"/>
          </p:cNvSpPr>
          <p:nvPr>
            <p:ph type="title" hasCustomPrompt="1"/>
          </p:nvPr>
        </p:nvSpPr>
        <p:spPr/>
        <p:txBody>
          <a:bodyPr/>
          <a:lstStyle>
            <a:lvl1pPr>
              <a:defRPr/>
            </a:lvl1pPr>
          </a:lstStyle>
          <a:p>
            <a:r>
              <a:rPr lang="de-DE" dirty="0"/>
              <a:t>Folienfazit durch Klicken hinzufügen</a:t>
            </a:r>
          </a:p>
        </p:txBody>
      </p:sp>
    </p:spTree>
    <p:extLst>
      <p:ext uri="{BB962C8B-B14F-4D97-AF65-F5344CB8AC3E}">
        <p14:creationId xmlns:p14="http://schemas.microsoft.com/office/powerpoint/2010/main" val="1693686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3" name="Inhaltsplatzhalter 2"/>
          <p:cNvSpPr>
            <a:spLocks noGrp="1"/>
          </p:cNvSpPr>
          <p:nvPr>
            <p:ph sz="half" idx="1" hasCustomPrompt="1"/>
          </p:nvPr>
        </p:nvSpPr>
        <p:spPr>
          <a:xfrm>
            <a:off x="551992" y="1412776"/>
            <a:ext cx="5472000" cy="4321175"/>
          </a:xfrm>
        </p:spPr>
        <p:txBody>
          <a:bodyPr/>
          <a:lstStyle>
            <a:lvl5pPr>
              <a:defRPr/>
            </a:lvl5pPr>
            <a:lvl6pPr>
              <a:defRPr/>
            </a:lvl6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4" name="Inhaltsplatzhalter 3"/>
          <p:cNvSpPr>
            <a:spLocks noGrp="1"/>
          </p:cNvSpPr>
          <p:nvPr>
            <p:ph sz="half" idx="2" hasCustomPrompt="1"/>
          </p:nvPr>
        </p:nvSpPr>
        <p:spPr>
          <a:xfrm>
            <a:off x="6168616" y="1412776"/>
            <a:ext cx="5472000" cy="4321175"/>
          </a:xfrm>
        </p:spPr>
        <p:txBody>
          <a:bodyPr/>
          <a:lstStyle>
            <a:lvl5pPr>
              <a:defRPr/>
            </a:lvl5pPr>
            <a:lvl6pPr>
              <a:defRPr/>
            </a:lvl6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2" name="Fußzeilenplatzhalter 1">
            <a:extLst>
              <a:ext uri="{FF2B5EF4-FFF2-40B4-BE49-F238E27FC236}">
                <a16:creationId xmlns:a16="http://schemas.microsoft.com/office/drawing/2014/main" id="{A9883C18-3114-48AD-8AC9-6F3106BB10F7}"/>
              </a:ext>
            </a:extLst>
          </p:cNvPr>
          <p:cNvSpPr>
            <a:spLocks noGrp="1"/>
          </p:cNvSpPr>
          <p:nvPr>
            <p:ph type="ftr" sz="quarter" idx="10"/>
          </p:nvPr>
        </p:nvSpPr>
        <p:spPr/>
        <p:txBody>
          <a:bodyPr/>
          <a:lstStyle/>
          <a:p>
            <a:r>
              <a:rPr lang="de-DE"/>
              <a:t>Alte Leipziger Leben / Name / Kurztitel / tt.mm.jj</a:t>
            </a:r>
            <a:endParaRPr lang="de-DE" dirty="0"/>
          </a:p>
        </p:txBody>
      </p:sp>
      <p:sp>
        <p:nvSpPr>
          <p:cNvPr id="6" name="Foliennummernplatzhalter 5">
            <a:extLst>
              <a:ext uri="{FF2B5EF4-FFF2-40B4-BE49-F238E27FC236}">
                <a16:creationId xmlns:a16="http://schemas.microsoft.com/office/drawing/2014/main" id="{FE859DFA-75F6-4519-93B5-DFCAC5DD5AB3}"/>
              </a:ext>
            </a:extLst>
          </p:cNvPr>
          <p:cNvSpPr>
            <a:spLocks noGrp="1"/>
          </p:cNvSpPr>
          <p:nvPr>
            <p:ph type="sldNum" sz="quarter" idx="11"/>
          </p:nvPr>
        </p:nvSpPr>
        <p:spPr/>
        <p:txBody>
          <a:bodyPr/>
          <a:lstStyle/>
          <a:p>
            <a:fld id="{27B5B4E9-0313-4949-9CA1-0E585048ABAC}" type="slidenum">
              <a:rPr lang="de-DE" smtClean="0"/>
              <a:pPr/>
              <a:t>‹Nr.›</a:t>
            </a:fld>
            <a:endParaRPr lang="de-DE" dirty="0"/>
          </a:p>
        </p:txBody>
      </p:sp>
      <p:sp>
        <p:nvSpPr>
          <p:cNvPr id="7" name="Titel 6">
            <a:extLst>
              <a:ext uri="{FF2B5EF4-FFF2-40B4-BE49-F238E27FC236}">
                <a16:creationId xmlns:a16="http://schemas.microsoft.com/office/drawing/2014/main" id="{55844650-FEB3-438E-8219-8893D2B7CDF7}"/>
              </a:ext>
            </a:extLst>
          </p:cNvPr>
          <p:cNvSpPr>
            <a:spLocks noGrp="1"/>
          </p:cNvSpPr>
          <p:nvPr>
            <p:ph type="title" hasCustomPrompt="1"/>
          </p:nvPr>
        </p:nvSpPr>
        <p:spPr/>
        <p:txBody>
          <a:bodyPr/>
          <a:lstStyle>
            <a:lvl1pPr>
              <a:defRPr/>
            </a:lvl1pPr>
          </a:lstStyle>
          <a:p>
            <a:r>
              <a:rPr lang="de-DE" dirty="0"/>
              <a:t>Folienfazit durch Klicken hinzufügen</a:t>
            </a:r>
          </a:p>
        </p:txBody>
      </p:sp>
    </p:spTree>
    <p:extLst>
      <p:ext uri="{BB962C8B-B14F-4D97-AF65-F5344CB8AC3E}">
        <p14:creationId xmlns:p14="http://schemas.microsoft.com/office/powerpoint/2010/main" val="1476450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8B7D2360-590E-4789-9E75-309CB4469A31}"/>
              </a:ext>
            </a:extLst>
          </p:cNvPr>
          <p:cNvSpPr>
            <a:spLocks noGrp="1"/>
          </p:cNvSpPr>
          <p:nvPr>
            <p:ph type="ftr" sz="quarter" idx="10"/>
          </p:nvPr>
        </p:nvSpPr>
        <p:spPr/>
        <p:txBody>
          <a:bodyPr/>
          <a:lstStyle/>
          <a:p>
            <a:r>
              <a:rPr lang="de-DE"/>
              <a:t>Alte Leipziger Leben / Name / Kurztitel / tt.mm.jj</a:t>
            </a:r>
            <a:endParaRPr lang="de-DE" dirty="0"/>
          </a:p>
        </p:txBody>
      </p:sp>
      <p:sp>
        <p:nvSpPr>
          <p:cNvPr id="3" name="Foliennummernplatzhalter 2">
            <a:extLst>
              <a:ext uri="{FF2B5EF4-FFF2-40B4-BE49-F238E27FC236}">
                <a16:creationId xmlns:a16="http://schemas.microsoft.com/office/drawing/2014/main" id="{34909AC5-077E-45E4-96BD-A2CA2889C9DB}"/>
              </a:ext>
            </a:extLst>
          </p:cNvPr>
          <p:cNvSpPr>
            <a:spLocks noGrp="1"/>
          </p:cNvSpPr>
          <p:nvPr>
            <p:ph type="sldNum" sz="quarter" idx="11"/>
          </p:nvPr>
        </p:nvSpPr>
        <p:spPr/>
        <p:txBody>
          <a:bodyPr/>
          <a:lstStyle/>
          <a:p>
            <a:fld id="{27B5B4E9-0313-4949-9CA1-0E585048ABAC}" type="slidenum">
              <a:rPr lang="de-DE" smtClean="0"/>
              <a:pPr/>
              <a:t>‹Nr.›</a:t>
            </a:fld>
            <a:endParaRPr lang="de-DE" dirty="0"/>
          </a:p>
        </p:txBody>
      </p:sp>
      <p:sp>
        <p:nvSpPr>
          <p:cNvPr id="5" name="Titel 4">
            <a:extLst>
              <a:ext uri="{FF2B5EF4-FFF2-40B4-BE49-F238E27FC236}">
                <a16:creationId xmlns:a16="http://schemas.microsoft.com/office/drawing/2014/main" id="{EB3E1DC6-866D-40A0-9A23-316311BAB4F4}"/>
              </a:ext>
            </a:extLst>
          </p:cNvPr>
          <p:cNvSpPr>
            <a:spLocks noGrp="1"/>
          </p:cNvSpPr>
          <p:nvPr>
            <p:ph type="title" hasCustomPrompt="1"/>
          </p:nvPr>
        </p:nvSpPr>
        <p:spPr/>
        <p:txBody>
          <a:bodyPr/>
          <a:lstStyle>
            <a:lvl1pPr>
              <a:defRPr/>
            </a:lvl1pPr>
          </a:lstStyle>
          <a:p>
            <a:r>
              <a:rPr lang="de-DE" dirty="0"/>
              <a:t>Folienfazit durch Klicken hinzufügen</a:t>
            </a:r>
          </a:p>
        </p:txBody>
      </p:sp>
    </p:spTree>
    <p:extLst>
      <p:ext uri="{BB962C8B-B14F-4D97-AF65-F5344CB8AC3E}">
        <p14:creationId xmlns:p14="http://schemas.microsoft.com/office/powerpoint/2010/main" val="1261120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8F23C857-A02A-4EF6-AEAA-EAA4DF6FEFF7}"/>
              </a:ext>
            </a:extLst>
          </p:cNvPr>
          <p:cNvSpPr>
            <a:spLocks noGrp="1"/>
          </p:cNvSpPr>
          <p:nvPr>
            <p:ph type="ftr" sz="quarter" idx="10"/>
          </p:nvPr>
        </p:nvSpPr>
        <p:spPr/>
        <p:txBody>
          <a:bodyPr/>
          <a:lstStyle/>
          <a:p>
            <a:r>
              <a:rPr lang="de-DE"/>
              <a:t>Alte Leipziger Leben / Name / Kurztitel / tt.mm.jj</a:t>
            </a:r>
            <a:endParaRPr lang="de-DE" dirty="0"/>
          </a:p>
        </p:txBody>
      </p:sp>
      <p:sp>
        <p:nvSpPr>
          <p:cNvPr id="3" name="Foliennummernplatzhalter 2">
            <a:extLst>
              <a:ext uri="{FF2B5EF4-FFF2-40B4-BE49-F238E27FC236}">
                <a16:creationId xmlns:a16="http://schemas.microsoft.com/office/drawing/2014/main" id="{67C6B903-DDDA-4600-B30A-7A4D1345692A}"/>
              </a:ext>
            </a:extLst>
          </p:cNvPr>
          <p:cNvSpPr>
            <a:spLocks noGrp="1"/>
          </p:cNvSpPr>
          <p:nvPr>
            <p:ph type="sldNum" sz="quarter" idx="11"/>
          </p:nvPr>
        </p:nvSpPr>
        <p:spPr/>
        <p:txBody>
          <a:bodyPr/>
          <a:lstStyle/>
          <a:p>
            <a:fld id="{27B5B4E9-0313-4949-9CA1-0E585048ABAC}" type="slidenum">
              <a:rPr lang="de-DE" smtClean="0"/>
              <a:pPr/>
              <a:t>‹Nr.›</a:t>
            </a:fld>
            <a:endParaRPr lang="de-DE" dirty="0"/>
          </a:p>
        </p:txBody>
      </p:sp>
      <p:pic>
        <p:nvPicPr>
          <p:cNvPr id="9" name="Grafik 8">
            <a:extLst>
              <a:ext uri="{FF2B5EF4-FFF2-40B4-BE49-F238E27FC236}">
                <a16:creationId xmlns:a16="http://schemas.microsoft.com/office/drawing/2014/main" id="{E62CB5FD-9D31-4E43-ABBB-EFE676365F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69149" y="5946048"/>
            <a:ext cx="1533144" cy="923544"/>
          </a:xfrm>
          <a:prstGeom prst="rect">
            <a:avLst/>
          </a:prstGeom>
        </p:spPr>
      </p:pic>
    </p:spTree>
    <p:extLst>
      <p:ext uri="{BB962C8B-B14F-4D97-AF65-F5344CB8AC3E}">
        <p14:creationId xmlns:p14="http://schemas.microsoft.com/office/powerpoint/2010/main" val="67757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er – Transparent">
    <p:bg>
      <p:bgPr>
        <a:solidFill>
          <a:srgbClr val="DCDCE0"/>
        </a:solidFill>
        <a:effectLst/>
      </p:bgPr>
    </p:bg>
    <p:spTree>
      <p:nvGrpSpPr>
        <p:cNvPr id="1" name=""/>
        <p:cNvGrpSpPr/>
        <p:nvPr/>
      </p:nvGrpSpPr>
      <p:grpSpPr>
        <a:xfrm>
          <a:off x="0" y="0"/>
          <a:ext cx="0" cy="0"/>
          <a:chOff x="0" y="0"/>
          <a:chExt cx="0" cy="0"/>
        </a:xfrm>
      </p:grpSpPr>
      <p:sp>
        <p:nvSpPr>
          <p:cNvPr id="9" name="Bildplatzhalter 6">
            <a:extLst>
              <a:ext uri="{FF2B5EF4-FFF2-40B4-BE49-F238E27FC236}">
                <a16:creationId xmlns:a16="http://schemas.microsoft.com/office/drawing/2014/main" id="{2A4ADB16-3FF2-4341-9E4A-57330CD72DF6}"/>
              </a:ext>
            </a:extLst>
          </p:cNvPr>
          <p:cNvSpPr>
            <a:spLocks noGrp="1"/>
          </p:cNvSpPr>
          <p:nvPr>
            <p:ph type="pic" sz="quarter" idx="19" hasCustomPrompt="1"/>
          </p:nvPr>
        </p:nvSpPr>
        <p:spPr>
          <a:xfrm>
            <a:off x="0" y="0"/>
            <a:ext cx="12192000" cy="6858000"/>
          </a:xfrm>
        </p:spPr>
        <p:txBody>
          <a:bodyPr rIns="540000" bIns="0" anchor="ctr" anchorCtr="0"/>
          <a:lstStyle>
            <a:lvl1pPr algn="r">
              <a:defRPr b="0"/>
            </a:lvl1pPr>
          </a:lstStyle>
          <a:p>
            <a:r>
              <a:rPr lang="de-DE" dirty="0"/>
              <a:t>Bild hinzufügen über </a:t>
            </a:r>
            <a:br>
              <a:rPr lang="de-DE" dirty="0"/>
            </a:br>
            <a:r>
              <a:rPr lang="de-DE" dirty="0"/>
              <a:t>„Einfügen – Bilder“</a:t>
            </a:r>
          </a:p>
        </p:txBody>
      </p:sp>
      <p:sp>
        <p:nvSpPr>
          <p:cNvPr id="8" name="Textplatzhalter 5">
            <a:extLst>
              <a:ext uri="{FF2B5EF4-FFF2-40B4-BE49-F238E27FC236}">
                <a16:creationId xmlns:a16="http://schemas.microsoft.com/office/drawing/2014/main" id="{F9941A16-2B48-441D-8BBD-44036E412FCC}"/>
              </a:ext>
            </a:extLst>
          </p:cNvPr>
          <p:cNvSpPr>
            <a:spLocks noGrp="1" noChangeAspect="1"/>
          </p:cNvSpPr>
          <p:nvPr>
            <p:ph type="body" sz="quarter" idx="20"/>
          </p:nvPr>
        </p:nvSpPr>
        <p:spPr>
          <a:xfrm>
            <a:off x="10668019" y="5944819"/>
            <a:ext cx="1533600" cy="925200"/>
          </a:xfrm>
          <a:blipFill>
            <a:blip r:embed="rId2"/>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0" name="Textplatzhalter 5">
            <a:extLst>
              <a:ext uri="{FF2B5EF4-FFF2-40B4-BE49-F238E27FC236}">
                <a16:creationId xmlns:a16="http://schemas.microsoft.com/office/drawing/2014/main" id="{DA374716-12CC-4039-B9D1-2B671D32ADCC}"/>
              </a:ext>
            </a:extLst>
          </p:cNvPr>
          <p:cNvSpPr>
            <a:spLocks noGrp="1"/>
          </p:cNvSpPr>
          <p:nvPr>
            <p:ph type="body" sz="quarter" idx="21"/>
          </p:nvPr>
        </p:nvSpPr>
        <p:spPr>
          <a:xfrm>
            <a:off x="-9581" y="-7200"/>
            <a:ext cx="10774800" cy="925200"/>
          </a:xfrm>
          <a:blipFill>
            <a:blip r:embed="rId3"/>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6" name="Textplatzhalter 5">
            <a:extLst>
              <a:ext uri="{FF2B5EF4-FFF2-40B4-BE49-F238E27FC236}">
                <a16:creationId xmlns:a16="http://schemas.microsoft.com/office/drawing/2014/main" id="{E3ABFDF4-CEE7-460C-9CB1-15D935A9105A}"/>
              </a:ext>
            </a:extLst>
          </p:cNvPr>
          <p:cNvSpPr>
            <a:spLocks noGrp="1" noChangeAspect="1"/>
          </p:cNvSpPr>
          <p:nvPr>
            <p:ph type="body" sz="quarter" idx="11"/>
          </p:nvPr>
        </p:nvSpPr>
        <p:spPr>
          <a:xfrm>
            <a:off x="0" y="908050"/>
            <a:ext cx="7632404" cy="5949950"/>
          </a:xfrm>
          <a:blipFill>
            <a:blip r:embed="rId4">
              <a:extLst>
                <a:ext uri="{96DAC541-7B7A-43D3-8B79-37D633B846F1}">
                  <asvg:svgBlip xmlns:asvg="http://schemas.microsoft.com/office/drawing/2016/SVG/main" r:embed="rId5"/>
                </a:ext>
              </a:extLst>
            </a:blip>
            <a:stretch>
              <a:fillRect l="-233" t="-16119" r="-233" b="-354"/>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4" name="Textplatzhalter 3">
            <a:extLst>
              <a:ext uri="{FF2B5EF4-FFF2-40B4-BE49-F238E27FC236}">
                <a16:creationId xmlns:a16="http://schemas.microsoft.com/office/drawing/2014/main" id="{0BBA73CF-FEA9-4973-82D8-CBEC8F38AA4D}"/>
              </a:ext>
            </a:extLst>
          </p:cNvPr>
          <p:cNvSpPr>
            <a:spLocks noGrp="1"/>
          </p:cNvSpPr>
          <p:nvPr>
            <p:ph type="body" sz="quarter" idx="10"/>
          </p:nvPr>
        </p:nvSpPr>
        <p:spPr>
          <a:xfrm>
            <a:off x="550863" y="1412875"/>
            <a:ext cx="5473700" cy="4321175"/>
          </a:xfrm>
        </p:spPr>
        <p:txBody>
          <a:bodyPr/>
          <a:lstStyle>
            <a:lvl5pPr>
              <a:defRPr/>
            </a:lvl5pPr>
            <a:lvl6pPr>
              <a:defRPr/>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3" name="Titel 2">
            <a:extLst>
              <a:ext uri="{FF2B5EF4-FFF2-40B4-BE49-F238E27FC236}">
                <a16:creationId xmlns:a16="http://schemas.microsoft.com/office/drawing/2014/main" id="{7041557E-BCDB-486F-9B34-71804CF58D39}"/>
              </a:ext>
            </a:extLst>
          </p:cNvPr>
          <p:cNvSpPr>
            <a:spLocks noGrp="1"/>
          </p:cNvSpPr>
          <p:nvPr>
            <p:ph type="title" hasCustomPrompt="1"/>
          </p:nvPr>
        </p:nvSpPr>
        <p:spPr/>
        <p:txBody>
          <a:bodyPr/>
          <a:lstStyle>
            <a:lvl1pPr>
              <a:defRPr/>
            </a:lvl1pPr>
          </a:lstStyle>
          <a:p>
            <a:r>
              <a:rPr lang="de-DE" dirty="0"/>
              <a:t>Folienfazit durch Klicken hinzufügen</a:t>
            </a:r>
          </a:p>
        </p:txBody>
      </p:sp>
      <p:sp>
        <p:nvSpPr>
          <p:cNvPr id="2" name="Fußzeilenplatzhalter 1">
            <a:extLst>
              <a:ext uri="{FF2B5EF4-FFF2-40B4-BE49-F238E27FC236}">
                <a16:creationId xmlns:a16="http://schemas.microsoft.com/office/drawing/2014/main" id="{6F81B8C6-D70D-4808-8EEF-58D92ECB2F97}"/>
              </a:ext>
            </a:extLst>
          </p:cNvPr>
          <p:cNvSpPr>
            <a:spLocks noGrp="1"/>
          </p:cNvSpPr>
          <p:nvPr>
            <p:ph type="ftr" sz="quarter" idx="13"/>
          </p:nvPr>
        </p:nvSpPr>
        <p:spPr/>
        <p:txBody>
          <a:bodyPr/>
          <a:lstStyle/>
          <a:p>
            <a:r>
              <a:rPr lang="de-DE"/>
              <a:t>Alte Leipziger Leben / Name / Kurztitel / tt.mm.jj</a:t>
            </a:r>
            <a:endParaRPr lang="de-DE" dirty="0"/>
          </a:p>
        </p:txBody>
      </p:sp>
      <p:sp>
        <p:nvSpPr>
          <p:cNvPr id="5" name="Foliennummernplatzhalter 4">
            <a:extLst>
              <a:ext uri="{FF2B5EF4-FFF2-40B4-BE49-F238E27FC236}">
                <a16:creationId xmlns:a16="http://schemas.microsoft.com/office/drawing/2014/main" id="{E592FAD5-D3EE-46AC-9799-4F0547E8CB25}"/>
              </a:ext>
            </a:extLst>
          </p:cNvPr>
          <p:cNvSpPr>
            <a:spLocks noGrp="1"/>
          </p:cNvSpPr>
          <p:nvPr>
            <p:ph type="sldNum" sz="quarter" idx="14"/>
          </p:nvPr>
        </p:nvSpPr>
        <p:spPr/>
        <p:txBody>
          <a:bodyPr/>
          <a:lstStyle/>
          <a:p>
            <a:fld id="{27B5B4E9-0313-4949-9CA1-0E585048ABAC}" type="slidenum">
              <a:rPr lang="de-DE" smtClean="0"/>
              <a:pPr/>
              <a:t>‹Nr.›</a:t>
            </a:fld>
            <a:endParaRPr lang="de-DE" dirty="0"/>
          </a:p>
        </p:txBody>
      </p:sp>
    </p:spTree>
    <p:extLst>
      <p:ext uri="{BB962C8B-B14F-4D97-AF65-F5344CB8AC3E}">
        <p14:creationId xmlns:p14="http://schemas.microsoft.com/office/powerpoint/2010/main" val="340551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er – Opak">
    <p:bg>
      <p:bgPr>
        <a:solidFill>
          <a:srgbClr val="DCDCE0"/>
        </a:solidFill>
        <a:effectLst/>
      </p:bgPr>
    </p:bg>
    <p:spTree>
      <p:nvGrpSpPr>
        <p:cNvPr id="1" name=""/>
        <p:cNvGrpSpPr/>
        <p:nvPr/>
      </p:nvGrpSpPr>
      <p:grpSpPr>
        <a:xfrm>
          <a:off x="0" y="0"/>
          <a:ext cx="0" cy="0"/>
          <a:chOff x="0" y="0"/>
          <a:chExt cx="0" cy="0"/>
        </a:xfrm>
      </p:grpSpPr>
      <p:sp>
        <p:nvSpPr>
          <p:cNvPr id="8" name="Bildplatzhalter 6">
            <a:extLst>
              <a:ext uri="{FF2B5EF4-FFF2-40B4-BE49-F238E27FC236}">
                <a16:creationId xmlns:a16="http://schemas.microsoft.com/office/drawing/2014/main" id="{27743334-C1C2-43E5-AC1A-D7D21E83AF3C}"/>
              </a:ext>
            </a:extLst>
          </p:cNvPr>
          <p:cNvSpPr>
            <a:spLocks noGrp="1"/>
          </p:cNvSpPr>
          <p:nvPr>
            <p:ph type="pic" sz="quarter" idx="19" hasCustomPrompt="1"/>
          </p:nvPr>
        </p:nvSpPr>
        <p:spPr>
          <a:xfrm>
            <a:off x="0" y="0"/>
            <a:ext cx="12192000" cy="6858000"/>
          </a:xfrm>
        </p:spPr>
        <p:txBody>
          <a:bodyPr tIns="0" rIns="540000" bIns="0" anchor="ctr" anchorCtr="0"/>
          <a:lstStyle>
            <a:lvl1pPr algn="r">
              <a:defRPr b="0"/>
            </a:lvl1pPr>
          </a:lstStyle>
          <a:p>
            <a:r>
              <a:rPr lang="de-DE" dirty="0"/>
              <a:t>Bild hinzufügen über </a:t>
            </a:r>
            <a:br>
              <a:rPr lang="de-DE" dirty="0"/>
            </a:br>
            <a:r>
              <a:rPr lang="de-DE" dirty="0"/>
              <a:t>„Einfügen – Bilder“</a:t>
            </a:r>
          </a:p>
        </p:txBody>
      </p:sp>
      <p:sp>
        <p:nvSpPr>
          <p:cNvPr id="11" name="Textplatzhalter 5">
            <a:extLst>
              <a:ext uri="{FF2B5EF4-FFF2-40B4-BE49-F238E27FC236}">
                <a16:creationId xmlns:a16="http://schemas.microsoft.com/office/drawing/2014/main" id="{DCC93480-F704-4963-B310-04BBB81ADA3E}"/>
              </a:ext>
            </a:extLst>
          </p:cNvPr>
          <p:cNvSpPr>
            <a:spLocks noGrp="1" noChangeAspect="1"/>
          </p:cNvSpPr>
          <p:nvPr>
            <p:ph type="body" sz="quarter" idx="20"/>
          </p:nvPr>
        </p:nvSpPr>
        <p:spPr>
          <a:xfrm>
            <a:off x="10668019" y="5944819"/>
            <a:ext cx="1533600" cy="925200"/>
          </a:xfrm>
          <a:blipFill>
            <a:blip r:embed="rId2"/>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12" name="Textplatzhalter 5">
            <a:extLst>
              <a:ext uri="{FF2B5EF4-FFF2-40B4-BE49-F238E27FC236}">
                <a16:creationId xmlns:a16="http://schemas.microsoft.com/office/drawing/2014/main" id="{9175C206-2B2C-4682-BC9C-2B334E7111EE}"/>
              </a:ext>
            </a:extLst>
          </p:cNvPr>
          <p:cNvSpPr>
            <a:spLocks noGrp="1"/>
          </p:cNvSpPr>
          <p:nvPr>
            <p:ph type="body" sz="quarter" idx="21"/>
          </p:nvPr>
        </p:nvSpPr>
        <p:spPr>
          <a:xfrm>
            <a:off x="-9581" y="-7200"/>
            <a:ext cx="10774800" cy="925200"/>
          </a:xfrm>
          <a:blipFill>
            <a:blip r:embed="rId3"/>
            <a:stretch>
              <a:fillRect/>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6" name="Textplatzhalter 5">
            <a:extLst>
              <a:ext uri="{FF2B5EF4-FFF2-40B4-BE49-F238E27FC236}">
                <a16:creationId xmlns:a16="http://schemas.microsoft.com/office/drawing/2014/main" id="{E3ABFDF4-CEE7-460C-9CB1-15D935A9105A}"/>
              </a:ext>
            </a:extLst>
          </p:cNvPr>
          <p:cNvSpPr>
            <a:spLocks noGrp="1" noChangeAspect="1"/>
          </p:cNvSpPr>
          <p:nvPr>
            <p:ph type="body" sz="quarter" idx="11"/>
          </p:nvPr>
        </p:nvSpPr>
        <p:spPr>
          <a:xfrm>
            <a:off x="0" y="908050"/>
            <a:ext cx="7632404" cy="5949950"/>
          </a:xfrm>
          <a:blipFill>
            <a:blip r:embed="rId4">
              <a:extLst>
                <a:ext uri="{96DAC541-7B7A-43D3-8B79-37D633B846F1}">
                  <asvg:svgBlip xmlns:asvg="http://schemas.microsoft.com/office/drawing/2016/SVG/main" r:embed="rId5"/>
                </a:ext>
              </a:extLst>
            </a:blip>
            <a:stretch>
              <a:fillRect l="-233" t="-16119" r="-233" b="-354"/>
            </a:stretch>
          </a:blipFill>
        </p:spPr>
        <p:txBody>
          <a:bodyPr/>
          <a:lstStyle>
            <a:lvl1pPr marL="0" indent="0">
              <a:lnSpc>
                <a:spcPct val="100000"/>
              </a:lnSpc>
              <a:spcBef>
                <a:spcPts val="0"/>
              </a:spcBef>
              <a:buFont typeface="Arial" panose="020B0604020202020204" pitchFamily="34" charset="0"/>
              <a:buNone/>
              <a:defRPr sz="100">
                <a:noFill/>
              </a:defRPr>
            </a:lvl1pPr>
            <a:lvl2pPr marL="0" indent="0">
              <a:lnSpc>
                <a:spcPct val="100000"/>
              </a:lnSpc>
              <a:spcBef>
                <a:spcPts val="0"/>
              </a:spcBef>
              <a:buFont typeface="Arial" panose="020B0604020202020204" pitchFamily="34" charset="0"/>
              <a:buNone/>
              <a:defRPr sz="100">
                <a:noFill/>
              </a:defRPr>
            </a:lvl2pPr>
            <a:lvl3pPr marL="0" indent="0">
              <a:lnSpc>
                <a:spcPct val="100000"/>
              </a:lnSpc>
              <a:spcBef>
                <a:spcPts val="0"/>
              </a:spcBef>
              <a:buNone/>
              <a:defRPr sz="100">
                <a:noFill/>
              </a:defRPr>
            </a:lvl3pPr>
            <a:lvl4pPr marL="0" indent="0">
              <a:lnSpc>
                <a:spcPct val="100000"/>
              </a:lnSpc>
              <a:spcBef>
                <a:spcPts val="0"/>
              </a:spcBef>
              <a:buNone/>
              <a:defRPr sz="100">
                <a:noFill/>
              </a:defRPr>
            </a:lvl4pPr>
            <a:lvl5pPr marL="0" indent="0">
              <a:lnSpc>
                <a:spcPct val="100000"/>
              </a:lnSpc>
              <a:spcBef>
                <a:spcPts val="0"/>
              </a:spcBef>
              <a:buNone/>
              <a:defRPr sz="100">
                <a:noFill/>
              </a:defRPr>
            </a:lvl5pPr>
            <a:lvl6pPr marL="0" indent="0">
              <a:lnSpc>
                <a:spcPct val="100000"/>
              </a:lnSpc>
              <a:spcBef>
                <a:spcPts val="0"/>
              </a:spcBef>
              <a:buNone/>
              <a:defRPr sz="100">
                <a:noFill/>
              </a:defRPr>
            </a:lvl6pPr>
            <a:lvl7pPr marL="0" indent="0">
              <a:lnSpc>
                <a:spcPct val="100000"/>
              </a:lnSpc>
              <a:spcBef>
                <a:spcPts val="0"/>
              </a:spcBef>
              <a:buNone/>
              <a:defRPr sz="100">
                <a:noFill/>
              </a:defRPr>
            </a:lvl7pPr>
            <a:lvl8pPr marL="0" indent="0">
              <a:lnSpc>
                <a:spcPct val="100000"/>
              </a:lnSpc>
              <a:spcBef>
                <a:spcPts val="0"/>
              </a:spcBef>
              <a:buNone/>
              <a:defRPr sz="100">
                <a:noFill/>
              </a:defRPr>
            </a:lvl8pPr>
            <a:lvl9pPr marL="0" indent="0">
              <a:lnSpc>
                <a:spcPct val="100000"/>
              </a:lnSpc>
              <a:spcBef>
                <a:spcPts val="0"/>
              </a:spcBef>
              <a:buNone/>
              <a:defRPr sz="100">
                <a:noFill/>
              </a:defRPr>
            </a:lvl9pPr>
          </a:lstStyle>
          <a:p>
            <a:pPr lvl="0"/>
            <a:r>
              <a:rPr lang="de-DE"/>
              <a:t>Mastertextformat bearbeiten</a:t>
            </a:r>
          </a:p>
        </p:txBody>
      </p:sp>
      <p:sp>
        <p:nvSpPr>
          <p:cNvPr id="4" name="Textplatzhalter 3">
            <a:extLst>
              <a:ext uri="{FF2B5EF4-FFF2-40B4-BE49-F238E27FC236}">
                <a16:creationId xmlns:a16="http://schemas.microsoft.com/office/drawing/2014/main" id="{0BBA73CF-FEA9-4973-82D8-CBEC8F38AA4D}"/>
              </a:ext>
            </a:extLst>
          </p:cNvPr>
          <p:cNvSpPr>
            <a:spLocks noGrp="1"/>
          </p:cNvSpPr>
          <p:nvPr>
            <p:ph type="body" sz="quarter" idx="10"/>
          </p:nvPr>
        </p:nvSpPr>
        <p:spPr>
          <a:xfrm>
            <a:off x="550863" y="1412875"/>
            <a:ext cx="5473700" cy="4321175"/>
          </a:xfrm>
        </p:spPr>
        <p:txBody>
          <a:bodyPr/>
          <a:lstStyle>
            <a:lvl5pPr>
              <a:defRPr/>
            </a:lvl5pPr>
            <a:lvl6pPr>
              <a:defRPr/>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Fußzeilenplatzhalter 1">
            <a:extLst>
              <a:ext uri="{FF2B5EF4-FFF2-40B4-BE49-F238E27FC236}">
                <a16:creationId xmlns:a16="http://schemas.microsoft.com/office/drawing/2014/main" id="{A2434495-EABA-4C77-AD84-BADFCCE40CCB}"/>
              </a:ext>
            </a:extLst>
          </p:cNvPr>
          <p:cNvSpPr>
            <a:spLocks noGrp="1"/>
          </p:cNvSpPr>
          <p:nvPr>
            <p:ph type="ftr" sz="quarter" idx="13"/>
          </p:nvPr>
        </p:nvSpPr>
        <p:spPr/>
        <p:txBody>
          <a:bodyPr/>
          <a:lstStyle/>
          <a:p>
            <a:r>
              <a:rPr lang="de-DE"/>
              <a:t>Alte Leipziger Leben / Name / Kurztitel / tt.mm.jj</a:t>
            </a:r>
            <a:endParaRPr lang="de-DE" dirty="0"/>
          </a:p>
        </p:txBody>
      </p:sp>
      <p:sp>
        <p:nvSpPr>
          <p:cNvPr id="3" name="Foliennummernplatzhalter 2">
            <a:extLst>
              <a:ext uri="{FF2B5EF4-FFF2-40B4-BE49-F238E27FC236}">
                <a16:creationId xmlns:a16="http://schemas.microsoft.com/office/drawing/2014/main" id="{2C43598B-BFDB-4C1A-85C3-0481F56F61CD}"/>
              </a:ext>
            </a:extLst>
          </p:cNvPr>
          <p:cNvSpPr>
            <a:spLocks noGrp="1"/>
          </p:cNvSpPr>
          <p:nvPr>
            <p:ph type="sldNum" sz="quarter" idx="14"/>
          </p:nvPr>
        </p:nvSpPr>
        <p:spPr/>
        <p:txBody>
          <a:bodyPr/>
          <a:lstStyle/>
          <a:p>
            <a:fld id="{27B5B4E9-0313-4949-9CA1-0E585048ABAC}" type="slidenum">
              <a:rPr lang="de-DE" smtClean="0"/>
              <a:pPr/>
              <a:t>‹Nr.›</a:t>
            </a:fld>
            <a:endParaRPr lang="de-DE" dirty="0"/>
          </a:p>
        </p:txBody>
      </p:sp>
      <p:sp>
        <p:nvSpPr>
          <p:cNvPr id="5" name="Titel 4">
            <a:extLst>
              <a:ext uri="{FF2B5EF4-FFF2-40B4-BE49-F238E27FC236}">
                <a16:creationId xmlns:a16="http://schemas.microsoft.com/office/drawing/2014/main" id="{BA19A42A-636C-4C99-8458-2550757F8D50}"/>
              </a:ext>
            </a:extLst>
          </p:cNvPr>
          <p:cNvSpPr>
            <a:spLocks noGrp="1"/>
          </p:cNvSpPr>
          <p:nvPr>
            <p:ph type="title" hasCustomPrompt="1"/>
          </p:nvPr>
        </p:nvSpPr>
        <p:spPr/>
        <p:txBody>
          <a:bodyPr/>
          <a:lstStyle>
            <a:lvl1pPr>
              <a:defRPr/>
            </a:lvl1pPr>
          </a:lstStyle>
          <a:p>
            <a:r>
              <a:rPr lang="de-DE" dirty="0"/>
              <a:t>Folienfazit durch Klicken hinzufügen</a:t>
            </a:r>
          </a:p>
        </p:txBody>
      </p:sp>
    </p:spTree>
    <p:extLst>
      <p:ext uri="{BB962C8B-B14F-4D97-AF65-F5344CB8AC3E}">
        <p14:creationId xmlns:p14="http://schemas.microsoft.com/office/powerpoint/2010/main" val="549183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Grafik 7">
            <a:extLst>
              <a:ext uri="{FF2B5EF4-FFF2-40B4-BE49-F238E27FC236}">
                <a16:creationId xmlns:a16="http://schemas.microsoft.com/office/drawing/2014/main" id="{BE44F0AC-A932-40EB-9796-B65D78733722}"/>
              </a:ext>
            </a:extLst>
          </p:cNvPr>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7200" y="-7200"/>
            <a:ext cx="10773156" cy="925068"/>
          </a:xfrm>
          <a:prstGeom prst="rect">
            <a:avLst/>
          </a:prstGeom>
        </p:spPr>
      </p:pic>
      <p:sp>
        <p:nvSpPr>
          <p:cNvPr id="2" name="Titelplatzhalter 1"/>
          <p:cNvSpPr>
            <a:spLocks noGrp="1"/>
          </p:cNvSpPr>
          <p:nvPr userDrawn="1">
            <p:ph type="title"/>
          </p:nvPr>
        </p:nvSpPr>
        <p:spPr>
          <a:xfrm>
            <a:off x="552616" y="115888"/>
            <a:ext cx="9215272" cy="720725"/>
          </a:xfrm>
          <a:prstGeom prst="rect">
            <a:avLst/>
          </a:prstGeom>
        </p:spPr>
        <p:txBody>
          <a:bodyPr vert="horz" lIns="0" tIns="0" rIns="0" bIns="54000" rtlCol="0" anchor="ctr" anchorCtr="0">
            <a:noAutofit/>
          </a:bodyPr>
          <a:lstStyle/>
          <a:p>
            <a:r>
              <a:rPr lang="de-DE" dirty="0"/>
              <a:t>Mastertitelformat bearbeiten</a:t>
            </a:r>
          </a:p>
        </p:txBody>
      </p:sp>
      <p:sp>
        <p:nvSpPr>
          <p:cNvPr id="3" name="Textplatzhalter 2"/>
          <p:cNvSpPr>
            <a:spLocks noGrp="1"/>
          </p:cNvSpPr>
          <p:nvPr userDrawn="1">
            <p:ph type="body" idx="1"/>
          </p:nvPr>
        </p:nvSpPr>
        <p:spPr>
          <a:xfrm>
            <a:off x="552616" y="1412875"/>
            <a:ext cx="11088000" cy="4321175"/>
          </a:xfrm>
          <a:prstGeom prst="rect">
            <a:avLst/>
          </a:prstGeom>
        </p:spPr>
        <p:txBody>
          <a:bodyPr vert="horz" lIns="0" tIns="0" rIns="0" bIns="0" rtlCol="0" anchor="t" anchorCtr="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p:txBody>
      </p:sp>
      <p:sp>
        <p:nvSpPr>
          <p:cNvPr id="5" name="Fußzeilenplatzhalter 4"/>
          <p:cNvSpPr>
            <a:spLocks noGrp="1"/>
          </p:cNvSpPr>
          <p:nvPr userDrawn="1">
            <p:ph type="ftr" sz="quarter" idx="3"/>
          </p:nvPr>
        </p:nvSpPr>
        <p:spPr>
          <a:xfrm>
            <a:off x="1055440" y="6309344"/>
            <a:ext cx="4969123" cy="216000"/>
          </a:xfrm>
          <a:prstGeom prst="rect">
            <a:avLst/>
          </a:prstGeom>
        </p:spPr>
        <p:txBody>
          <a:bodyPr vert="horz" lIns="0" tIns="0" rIns="0" bIns="36000" rtlCol="0" anchor="b" anchorCtr="0"/>
          <a:lstStyle>
            <a:lvl1pPr algn="l">
              <a:defRPr sz="1100">
                <a:solidFill>
                  <a:srgbClr val="BE0D3E"/>
                </a:solidFill>
              </a:defRPr>
            </a:lvl1pPr>
          </a:lstStyle>
          <a:p>
            <a:r>
              <a:rPr lang="de-DE"/>
              <a:t>Alte Leipziger Leben / Name / Kurztitel / tt.mm.jj</a:t>
            </a:r>
            <a:endParaRPr lang="de-DE" dirty="0"/>
          </a:p>
        </p:txBody>
      </p:sp>
      <p:sp>
        <p:nvSpPr>
          <p:cNvPr id="6" name="Foliennummernplatzhalter 5"/>
          <p:cNvSpPr>
            <a:spLocks noGrp="1"/>
          </p:cNvSpPr>
          <p:nvPr userDrawn="1">
            <p:ph type="sldNum" sz="quarter" idx="4"/>
          </p:nvPr>
        </p:nvSpPr>
        <p:spPr>
          <a:xfrm>
            <a:off x="552616" y="6309344"/>
            <a:ext cx="502824" cy="216000"/>
          </a:xfrm>
          <a:prstGeom prst="rect">
            <a:avLst/>
          </a:prstGeom>
        </p:spPr>
        <p:txBody>
          <a:bodyPr vert="horz" lIns="0" tIns="0" rIns="0" bIns="36000" rtlCol="0" anchor="b" anchorCtr="0"/>
          <a:lstStyle>
            <a:lvl1pPr algn="l">
              <a:defRPr sz="1100">
                <a:solidFill>
                  <a:srgbClr val="BE0D3E"/>
                </a:solidFill>
              </a:defRPr>
            </a:lvl1pPr>
          </a:lstStyle>
          <a:p>
            <a:fld id="{27B5B4E9-0313-4949-9CA1-0E585048ABAC}" type="slidenum">
              <a:rPr lang="de-DE" smtClean="0"/>
              <a:pPr/>
              <a:t>‹Nr.›</a:t>
            </a:fld>
            <a:endParaRPr lang="de-DE" dirty="0"/>
          </a:p>
        </p:txBody>
      </p:sp>
      <p:pic>
        <p:nvPicPr>
          <p:cNvPr id="11" name="Grafik 10">
            <a:extLst>
              <a:ext uri="{FF2B5EF4-FFF2-40B4-BE49-F238E27FC236}">
                <a16:creationId xmlns:a16="http://schemas.microsoft.com/office/drawing/2014/main" id="{45C4B25B-D3AB-437B-B6E7-2DA1698DA9D2}"/>
              </a:ext>
            </a:extLst>
          </p:cNvPr>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10669149" y="5946048"/>
            <a:ext cx="1533144" cy="923544"/>
          </a:xfrm>
          <a:prstGeom prst="rect">
            <a:avLst/>
          </a:prstGeom>
        </p:spPr>
      </p:pic>
    </p:spTree>
    <p:extLst>
      <p:ext uri="{BB962C8B-B14F-4D97-AF65-F5344CB8AC3E}">
        <p14:creationId xmlns:p14="http://schemas.microsoft.com/office/powerpoint/2010/main" val="4262987461"/>
      </p:ext>
    </p:extLst>
  </p:cSld>
  <p:clrMap bg1="lt1" tx1="dk1" bg2="lt2" tx2="dk2" accent1="accent1" accent2="accent2" accent3="accent3" accent4="accent4" accent5="accent5" accent6="accent6" hlink="hlink" folHlink="folHlink"/>
  <p:sldLayoutIdLst>
    <p:sldLayoutId id="2147483684" r:id="rId1"/>
    <p:sldLayoutId id="2147483683" r:id="rId2"/>
    <p:sldLayoutId id="2147483682" r:id="rId3"/>
    <p:sldLayoutId id="2147483650" r:id="rId4"/>
    <p:sldLayoutId id="2147483652" r:id="rId5"/>
    <p:sldLayoutId id="2147483654" r:id="rId6"/>
    <p:sldLayoutId id="2147483655" r:id="rId7"/>
    <p:sldLayoutId id="2147483662" r:id="rId8"/>
    <p:sldLayoutId id="2147483670" r:id="rId9"/>
    <p:sldLayoutId id="2147483680" r:id="rId10"/>
    <p:sldLayoutId id="2147483672" r:id="rId11"/>
    <p:sldLayoutId id="2147483681" r:id="rId12"/>
    <p:sldLayoutId id="2147483676" r:id="rId13"/>
    <p:sldLayoutId id="2147483673" r:id="rId14"/>
    <p:sldLayoutId id="2147483656" r:id="rId15"/>
    <p:sldLayoutId id="2147483695" r:id="rId16"/>
    <p:sldLayoutId id="2147483694" r:id="rId17"/>
    <p:sldLayoutId id="2147483664" r:id="rId18"/>
    <p:sldLayoutId id="2147483678" r:id="rId19"/>
    <p:sldLayoutId id="2147483679" r:id="rId20"/>
  </p:sldLayoutIdLst>
  <p:hf hdr="0" dt="0"/>
  <p:txStyles>
    <p:titleStyle>
      <a:lvl1pPr algn="l" defTabSz="914400" rtl="0" eaLnBrk="1" latinLnBrk="0" hangingPunct="1">
        <a:lnSpc>
          <a:spcPct val="90000"/>
        </a:lnSpc>
        <a:spcBef>
          <a:spcPct val="0"/>
        </a:spcBef>
        <a:buNone/>
        <a:defRPr sz="2400" kern="1200">
          <a:solidFill>
            <a:schemeClr val="bg1"/>
          </a:solidFill>
          <a:latin typeface="+mj-lt"/>
          <a:ea typeface="+mj-ea"/>
          <a:cs typeface="+mj-cs"/>
        </a:defRPr>
      </a:lvl1pPr>
    </p:titleStyle>
    <p:bodyStyle>
      <a:lvl1pPr marL="0" indent="0" algn="l" defTabSz="914400" rtl="0" eaLnBrk="1" latinLnBrk="0" hangingPunct="1">
        <a:lnSpc>
          <a:spcPct val="100000"/>
        </a:lnSpc>
        <a:spcBef>
          <a:spcPts val="600"/>
        </a:spcBef>
        <a:buFont typeface="Arial" panose="020B0604020202020204" pitchFamily="34" charset="0"/>
        <a:buNone/>
        <a:defRPr sz="2400" b="1" kern="1200">
          <a:solidFill>
            <a:schemeClr val="tx1"/>
          </a:solidFill>
          <a:latin typeface="+mn-lt"/>
          <a:ea typeface="+mn-ea"/>
          <a:cs typeface="+mn-cs"/>
        </a:defRPr>
      </a:lvl1pPr>
      <a:lvl2pPr marL="0" indent="0" algn="l" defTabSz="914400" rtl="0" eaLnBrk="1" latinLnBrk="0" hangingPunct="1">
        <a:lnSpc>
          <a:spcPct val="100000"/>
        </a:lnSpc>
        <a:spcBef>
          <a:spcPts val="600"/>
        </a:spcBef>
        <a:buFont typeface="Arial" panose="020B0604020202020204" pitchFamily="34" charset="0"/>
        <a:buNone/>
        <a:defRPr sz="1800" kern="1200">
          <a:solidFill>
            <a:schemeClr val="tx1"/>
          </a:solidFill>
          <a:latin typeface="+mn-lt"/>
          <a:ea typeface="+mn-ea"/>
          <a:cs typeface="+mn-cs"/>
        </a:defRPr>
      </a:lvl2pPr>
      <a:lvl3pPr marL="216000" indent="-216000" algn="l" defTabSz="914400" rtl="0" eaLnBrk="1" latinLnBrk="0" hangingPunct="1">
        <a:lnSpc>
          <a:spcPct val="100000"/>
        </a:lnSpc>
        <a:spcBef>
          <a:spcPts val="600"/>
        </a:spcBef>
        <a:buClr>
          <a:srgbClr val="BE0D3E"/>
        </a:buClr>
        <a:buFont typeface="Arial" panose="020B0604020202020204" pitchFamily="34" charset="0"/>
        <a:buChar char="•"/>
        <a:defRPr sz="1800" kern="1200">
          <a:solidFill>
            <a:schemeClr val="tx1"/>
          </a:solidFill>
          <a:latin typeface="+mn-lt"/>
          <a:ea typeface="+mn-ea"/>
          <a:cs typeface="+mn-cs"/>
        </a:defRPr>
      </a:lvl3pPr>
      <a:lvl4pPr marL="432000" indent="-216000" algn="l" defTabSz="914400" rtl="0" eaLnBrk="1" latinLnBrk="0" hangingPunct="1">
        <a:lnSpc>
          <a:spcPct val="100000"/>
        </a:lnSpc>
        <a:spcBef>
          <a:spcPts val="600"/>
        </a:spcBef>
        <a:buClr>
          <a:srgbClr val="004767"/>
        </a:buClr>
        <a:buFont typeface="Arial" panose="020B0604020202020204" pitchFamily="34" charset="0"/>
        <a:buChar char="•"/>
        <a:defRPr sz="1800" kern="1200">
          <a:solidFill>
            <a:schemeClr val="tx1"/>
          </a:solidFill>
          <a:latin typeface="+mn-lt"/>
          <a:ea typeface="+mn-ea"/>
          <a:cs typeface="+mn-cs"/>
        </a:defRPr>
      </a:lvl4pPr>
      <a:lvl5pPr marL="648000" indent="-216000" algn="l" defTabSz="914400" rtl="0" eaLnBrk="1" latinLnBrk="0" hangingPunct="1">
        <a:lnSpc>
          <a:spcPct val="100000"/>
        </a:lnSpc>
        <a:spcBef>
          <a:spcPts val="600"/>
        </a:spcBef>
        <a:buClr>
          <a:srgbClr val="646D74"/>
        </a:buClr>
        <a:buFont typeface="Arial" panose="020B0604020202020204" pitchFamily="34" charset="0"/>
        <a:buChar char="•"/>
        <a:defRPr sz="1800" kern="1200">
          <a:solidFill>
            <a:schemeClr val="tx1"/>
          </a:solidFill>
          <a:latin typeface="+mn-lt"/>
          <a:ea typeface="+mn-ea"/>
          <a:cs typeface="+mn-cs"/>
        </a:defRPr>
      </a:lvl5pPr>
      <a:lvl6pPr marL="864000" indent="-216000" algn="l" defTabSz="914400" rtl="0" eaLnBrk="1" latinLnBrk="0" hangingPunct="1">
        <a:lnSpc>
          <a:spcPct val="100000"/>
        </a:lnSpc>
        <a:spcBef>
          <a:spcPts val="600"/>
        </a:spcBef>
        <a:buClr>
          <a:srgbClr val="A8AAB3"/>
        </a:buClr>
        <a:buFont typeface="Arial" panose="020B0604020202020204" pitchFamily="34" charset="0"/>
        <a:buChar char="•"/>
        <a:defRPr sz="1800" kern="1200">
          <a:solidFill>
            <a:schemeClr val="tx1"/>
          </a:solidFill>
          <a:latin typeface="+mn-lt"/>
          <a:ea typeface="+mn-ea"/>
          <a:cs typeface="+mn-cs"/>
        </a:defRPr>
      </a:lvl6pPr>
      <a:lvl7pPr marL="864000" indent="-216000" algn="l" defTabSz="914400" rtl="0" eaLnBrk="1" latinLnBrk="0" hangingPunct="1">
        <a:lnSpc>
          <a:spcPct val="100000"/>
        </a:lnSpc>
        <a:spcBef>
          <a:spcPts val="600"/>
        </a:spcBef>
        <a:buClr>
          <a:srgbClr val="A8AAB3"/>
        </a:buClr>
        <a:buFont typeface="Arial" panose="020B0604020202020204" pitchFamily="34" charset="0"/>
        <a:buChar char="•"/>
        <a:defRPr sz="1800" kern="1200">
          <a:solidFill>
            <a:schemeClr val="tx1"/>
          </a:solidFill>
          <a:latin typeface="+mn-lt"/>
          <a:ea typeface="+mn-ea"/>
          <a:cs typeface="+mn-cs"/>
        </a:defRPr>
      </a:lvl7pPr>
      <a:lvl8pPr marL="864000" indent="-216000" algn="l" defTabSz="914400" rtl="0" eaLnBrk="1" latinLnBrk="0" hangingPunct="1">
        <a:lnSpc>
          <a:spcPct val="100000"/>
        </a:lnSpc>
        <a:spcBef>
          <a:spcPts val="600"/>
        </a:spcBef>
        <a:buClr>
          <a:srgbClr val="A8AAB3"/>
        </a:buClr>
        <a:buFont typeface="Arial" panose="020B0604020202020204" pitchFamily="34" charset="0"/>
        <a:buChar char="•"/>
        <a:defRPr sz="1800" kern="1200">
          <a:solidFill>
            <a:schemeClr val="tx1"/>
          </a:solidFill>
          <a:latin typeface="+mn-lt"/>
          <a:ea typeface="+mn-ea"/>
          <a:cs typeface="+mn-cs"/>
        </a:defRPr>
      </a:lvl8pPr>
      <a:lvl9pPr marL="864000" indent="-216000" algn="l" defTabSz="914400" rtl="0" eaLnBrk="1" latinLnBrk="0" hangingPunct="1">
        <a:lnSpc>
          <a:spcPct val="100000"/>
        </a:lnSpc>
        <a:spcBef>
          <a:spcPts val="600"/>
        </a:spcBef>
        <a:buClr>
          <a:srgbClr val="A8AAB3"/>
        </a:buClr>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12" userDrawn="1">
          <p15:clr>
            <a:srgbClr val="F26B43"/>
          </p15:clr>
        </p15:guide>
        <p15:guide id="2" pos="3885" userDrawn="1">
          <p15:clr>
            <a:srgbClr val="F26B43"/>
          </p15:clr>
        </p15:guide>
        <p15:guide id="3" pos="347" userDrawn="1">
          <p15:clr>
            <a:srgbClr val="F26B43"/>
          </p15:clr>
        </p15:guide>
        <p15:guide id="4" pos="7333" userDrawn="1">
          <p15:clr>
            <a:srgbClr val="F26B43"/>
          </p15:clr>
        </p15:guide>
        <p15:guide id="7" pos="1527" userDrawn="1">
          <p15:clr>
            <a:srgbClr val="F26B43"/>
          </p15:clr>
        </p15:guide>
        <p15:guide id="8" pos="2615" userDrawn="1">
          <p15:clr>
            <a:srgbClr val="F26B43"/>
          </p15:clr>
        </p15:guide>
        <p15:guide id="9" pos="2706" userDrawn="1">
          <p15:clr>
            <a:srgbClr val="F26B43"/>
          </p15:clr>
        </p15:guide>
        <p15:guide id="10" pos="3795" userDrawn="1">
          <p15:clr>
            <a:srgbClr val="F26B43"/>
          </p15:clr>
        </p15:guide>
        <p15:guide id="11" pos="1436" userDrawn="1">
          <p15:clr>
            <a:srgbClr val="F26B43"/>
          </p15:clr>
        </p15:guide>
        <p15:guide id="12" pos="4974" userDrawn="1">
          <p15:clr>
            <a:srgbClr val="F26B43"/>
          </p15:clr>
        </p15:guide>
        <p15:guide id="13" pos="5065" userDrawn="1">
          <p15:clr>
            <a:srgbClr val="F26B43"/>
          </p15:clr>
        </p15:guide>
        <p15:guide id="14" pos="6153" userDrawn="1">
          <p15:clr>
            <a:srgbClr val="F26B43"/>
          </p15:clr>
        </p15:guide>
        <p15:guide id="15" pos="6244" userDrawn="1">
          <p15:clr>
            <a:srgbClr val="F26B43"/>
          </p15:clr>
        </p15:guide>
        <p15:guide id="16" orient="horz" pos="890" userDrawn="1">
          <p15:clr>
            <a:srgbClr val="F26B43"/>
          </p15:clr>
        </p15:guide>
        <p15:guide id="21" orient="horz" pos="527" userDrawn="1">
          <p15:clr>
            <a:srgbClr val="F26B43"/>
          </p15:clr>
        </p15:guide>
        <p15:guide id="22" orient="horz" pos="73" userDrawn="1">
          <p15:clr>
            <a:srgbClr val="F26B43"/>
          </p15:clr>
        </p15:guide>
        <p15:guide id="24" orient="horz" pos="397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1.svg"/><Relationship Id="rId2" Type="http://schemas.openxmlformats.org/officeDocument/2006/relationships/image" Target="../media/image4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hyperlink" Target="https://alteleipziger.tools.factsheetslive.com/" TargetMode="External"/><Relationship Id="rId7" Type="http://schemas.openxmlformats.org/officeDocument/2006/relationships/hyperlink" Target="https://www.vermittlerportal.de/leben/leben-fondsinfos/leben-fondsinfos-allgemein" TargetMode="External"/><Relationship Id="rId12" Type="http://schemas.openxmlformats.org/officeDocument/2006/relationships/image" Target="../media/image26.png"/><Relationship Id="rId2" Type="http://schemas.openxmlformats.org/officeDocument/2006/relationships/image" Target="../media/image19.jpg"/><Relationship Id="rId1" Type="http://schemas.openxmlformats.org/officeDocument/2006/relationships/slideLayout" Target="../slideLayouts/slideLayout8.xml"/><Relationship Id="rId6" Type="http://schemas.openxmlformats.org/officeDocument/2006/relationships/hyperlink" Target="https://www.al-h.de/appserver/easyweb/" TargetMode="External"/><Relationship Id="rId11" Type="http://schemas.openxmlformats.org/officeDocument/2006/relationships/image" Target="../media/image25.png"/><Relationship Id="rId5" Type="http://schemas.openxmlformats.org/officeDocument/2006/relationships/image" Target="../media/image21.png"/><Relationship Id="rId10" Type="http://schemas.openxmlformats.org/officeDocument/2006/relationships/image" Target="../media/image24.png"/><Relationship Id="rId4" Type="http://schemas.openxmlformats.org/officeDocument/2006/relationships/image" Target="../media/image20.png"/><Relationship Id="rId9" Type="http://schemas.openxmlformats.org/officeDocument/2006/relationships/image" Target="../media/image23.png"/><Relationship Id="rId14" Type="http://schemas.openxmlformats.org/officeDocument/2006/relationships/image" Target="../media/image28.png"/></Relationships>
</file>

<file path=ppt/slides/_rels/slide3.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7.svg"/><Relationship Id="rId2" Type="http://schemas.openxmlformats.org/officeDocument/2006/relationships/image" Target="../media/image3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9.svg"/><Relationship Id="rId2" Type="http://schemas.openxmlformats.org/officeDocument/2006/relationships/image" Target="../media/image3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Bildplatzhalter 14">
            <a:extLst>
              <a:ext uri="{FF2B5EF4-FFF2-40B4-BE49-F238E27FC236}">
                <a16:creationId xmlns:a16="http://schemas.microsoft.com/office/drawing/2014/main" id="{950F42A1-1C23-4AE7-822D-2E23A39ECFDF}"/>
              </a:ext>
            </a:extLst>
          </p:cNvPr>
          <p:cNvPicPr>
            <a:picLocks noGrp="1" noChangeAspect="1"/>
          </p:cNvPicPr>
          <p:nvPr>
            <p:ph type="pic" sz="quarter" idx="19"/>
          </p:nvPr>
        </p:nvPicPr>
        <p:blipFill>
          <a:blip r:embed="rId2">
            <a:extLst>
              <a:ext uri="{28A0092B-C50C-407E-A947-70E740481C1C}">
                <a14:useLocalDpi xmlns:a14="http://schemas.microsoft.com/office/drawing/2010/main" val="0"/>
              </a:ext>
            </a:extLst>
          </a:blip>
          <a:srcRect t="7813" b="7813"/>
          <a:stretch>
            <a:fillRect/>
          </a:stretch>
        </p:blipFill>
        <p:spPr/>
      </p:pic>
      <p:sp>
        <p:nvSpPr>
          <p:cNvPr id="10" name="Textplatzhalter 9">
            <a:extLst>
              <a:ext uri="{FF2B5EF4-FFF2-40B4-BE49-F238E27FC236}">
                <a16:creationId xmlns:a16="http://schemas.microsoft.com/office/drawing/2014/main" id="{6C50CF53-EDE7-4D09-91EA-1AA7DF156ED2}"/>
              </a:ext>
            </a:extLst>
          </p:cNvPr>
          <p:cNvSpPr>
            <a:spLocks noGrp="1"/>
          </p:cNvSpPr>
          <p:nvPr>
            <p:ph type="body" sz="quarter" idx="11"/>
          </p:nvPr>
        </p:nvSpPr>
        <p:spPr/>
        <p:txBody>
          <a:bodyPr/>
          <a:lstStyle/>
          <a:p>
            <a:endParaRPr lang="de-DE" dirty="0"/>
          </a:p>
        </p:txBody>
      </p:sp>
      <p:sp>
        <p:nvSpPr>
          <p:cNvPr id="13" name="Textplatzhalter 12">
            <a:extLst>
              <a:ext uri="{FF2B5EF4-FFF2-40B4-BE49-F238E27FC236}">
                <a16:creationId xmlns:a16="http://schemas.microsoft.com/office/drawing/2014/main" id="{148A02FD-2688-4B93-AAEE-DF5B4BFB30AE}"/>
              </a:ext>
            </a:extLst>
          </p:cNvPr>
          <p:cNvSpPr>
            <a:spLocks noGrp="1"/>
          </p:cNvSpPr>
          <p:nvPr>
            <p:ph type="body" sz="quarter" idx="22"/>
          </p:nvPr>
        </p:nvSpPr>
        <p:spPr/>
        <p:txBody>
          <a:bodyPr/>
          <a:lstStyle/>
          <a:p>
            <a:endParaRPr lang="de-DE"/>
          </a:p>
        </p:txBody>
      </p:sp>
      <p:sp>
        <p:nvSpPr>
          <p:cNvPr id="8" name="Titel 7">
            <a:extLst>
              <a:ext uri="{FF2B5EF4-FFF2-40B4-BE49-F238E27FC236}">
                <a16:creationId xmlns:a16="http://schemas.microsoft.com/office/drawing/2014/main" id="{24B57720-A41D-4C90-86F5-104BE596D7FE}"/>
              </a:ext>
            </a:extLst>
          </p:cNvPr>
          <p:cNvSpPr>
            <a:spLocks noGrp="1"/>
          </p:cNvSpPr>
          <p:nvPr>
            <p:ph type="ctrTitle"/>
          </p:nvPr>
        </p:nvSpPr>
        <p:spPr/>
        <p:txBody>
          <a:bodyPr/>
          <a:lstStyle/>
          <a:p>
            <a:r>
              <a:rPr lang="de-DE" dirty="0"/>
              <a:t>Die Portfolios und Baskets der </a:t>
            </a:r>
            <a:br>
              <a:rPr lang="de-DE" dirty="0"/>
            </a:br>
            <a:r>
              <a:rPr lang="de-DE" dirty="0"/>
              <a:t>Alte Leipziger Leben</a:t>
            </a:r>
          </a:p>
        </p:txBody>
      </p:sp>
      <p:sp>
        <p:nvSpPr>
          <p:cNvPr id="9" name="Untertitel 8">
            <a:extLst>
              <a:ext uri="{FF2B5EF4-FFF2-40B4-BE49-F238E27FC236}">
                <a16:creationId xmlns:a16="http://schemas.microsoft.com/office/drawing/2014/main" id="{C052C5D7-80FA-4B9B-A8C6-AB3C68059825}"/>
              </a:ext>
            </a:extLst>
          </p:cNvPr>
          <p:cNvSpPr>
            <a:spLocks noGrp="1"/>
          </p:cNvSpPr>
          <p:nvPr>
            <p:ph type="subTitle" idx="1"/>
          </p:nvPr>
        </p:nvSpPr>
        <p:spPr/>
        <p:txBody>
          <a:bodyPr/>
          <a:lstStyle/>
          <a:p>
            <a:r>
              <a:rPr lang="de-DE" dirty="0"/>
              <a:t>Geschäftspartnerinfo</a:t>
            </a:r>
          </a:p>
        </p:txBody>
      </p:sp>
      <p:sp>
        <p:nvSpPr>
          <p:cNvPr id="11" name="Textplatzhalter 10">
            <a:extLst>
              <a:ext uri="{FF2B5EF4-FFF2-40B4-BE49-F238E27FC236}">
                <a16:creationId xmlns:a16="http://schemas.microsoft.com/office/drawing/2014/main" id="{5E632D0D-BD11-4DB7-83F0-41FCBE724A26}"/>
              </a:ext>
            </a:extLst>
          </p:cNvPr>
          <p:cNvSpPr>
            <a:spLocks noGrp="1"/>
          </p:cNvSpPr>
          <p:nvPr>
            <p:ph type="body" sz="quarter" idx="18"/>
          </p:nvPr>
        </p:nvSpPr>
        <p:spPr/>
        <p:txBody>
          <a:bodyPr/>
          <a:lstStyle/>
          <a:p>
            <a:r>
              <a:rPr lang="de-DE" dirty="0"/>
              <a:t>Stand: September 2025</a:t>
            </a:r>
          </a:p>
        </p:txBody>
      </p:sp>
    </p:spTree>
    <p:extLst>
      <p:ext uri="{BB962C8B-B14F-4D97-AF65-F5344CB8AC3E}">
        <p14:creationId xmlns:p14="http://schemas.microsoft.com/office/powerpoint/2010/main" val="264205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Gemanagte Portfolios von Fondsgesellschaften</a:t>
            </a:r>
          </a:p>
        </p:txBody>
      </p:sp>
      <p:pic>
        <p:nvPicPr>
          <p:cNvPr id="6" name="Grafik 5">
            <a:extLst>
              <a:ext uri="{FF2B5EF4-FFF2-40B4-BE49-F238E27FC236}">
                <a16:creationId xmlns:a16="http://schemas.microsoft.com/office/drawing/2014/main" id="{D6967796-6AB1-4B7B-B9EA-6A1462A7D9A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5440" y="1268760"/>
            <a:ext cx="1065148" cy="1116433"/>
          </a:xfrm>
          <a:prstGeom prst="rect">
            <a:avLst/>
          </a:prstGeom>
        </p:spPr>
      </p:pic>
      <p:sp>
        <p:nvSpPr>
          <p:cNvPr id="3" name="Fußzeilenplatzhalter 2">
            <a:extLst>
              <a:ext uri="{FF2B5EF4-FFF2-40B4-BE49-F238E27FC236}">
                <a16:creationId xmlns:a16="http://schemas.microsoft.com/office/drawing/2014/main" id="{58C7F72C-3FDD-4238-B934-E23363106D3C}"/>
              </a:ext>
            </a:extLst>
          </p:cNvPr>
          <p:cNvSpPr>
            <a:spLocks noGrp="1"/>
          </p:cNvSpPr>
          <p:nvPr>
            <p:ph type="ftr" sz="quarter" idx="10"/>
          </p:nvPr>
        </p:nvSpPr>
        <p:spPr/>
        <p:txBody>
          <a:bodyPr/>
          <a:lstStyle/>
          <a:p>
            <a:r>
              <a:rPr lang="de-DE"/>
              <a:t>Alte Leipziger Leben / Name / Kurztitel / tt.mm.jj</a:t>
            </a:r>
            <a:endParaRPr lang="de-DE" dirty="0"/>
          </a:p>
        </p:txBody>
      </p:sp>
      <p:graphicFrame>
        <p:nvGraphicFramePr>
          <p:cNvPr id="30" name="Inhaltsplatzhalter 5">
            <a:extLst>
              <a:ext uri="{FF2B5EF4-FFF2-40B4-BE49-F238E27FC236}">
                <a16:creationId xmlns:a16="http://schemas.microsoft.com/office/drawing/2014/main" id="{B6499C53-3663-4A3C-AB1C-3AB79188C5B5}"/>
              </a:ext>
            </a:extLst>
          </p:cNvPr>
          <p:cNvGraphicFramePr>
            <a:graphicFrameLocks/>
          </p:cNvGraphicFramePr>
          <p:nvPr>
            <p:extLst>
              <p:ext uri="{D42A27DB-BD31-4B8C-83A1-F6EECF244321}">
                <p14:modId xmlns:p14="http://schemas.microsoft.com/office/powerpoint/2010/main" val="1014017372"/>
              </p:ext>
            </p:extLst>
          </p:nvPr>
        </p:nvGraphicFramePr>
        <p:xfrm>
          <a:off x="1055440" y="3779330"/>
          <a:ext cx="7632328" cy="711721"/>
        </p:xfrm>
        <a:graphic>
          <a:graphicData uri="http://schemas.openxmlformats.org/drawingml/2006/table">
            <a:tbl>
              <a:tblPr/>
              <a:tblGrid>
                <a:gridCol w="1808653">
                  <a:extLst>
                    <a:ext uri="{9D8B030D-6E8A-4147-A177-3AD203B41FA5}">
                      <a16:colId xmlns:a16="http://schemas.microsoft.com/office/drawing/2014/main" val="1274588145"/>
                    </a:ext>
                  </a:extLst>
                </a:gridCol>
                <a:gridCol w="1440160">
                  <a:extLst>
                    <a:ext uri="{9D8B030D-6E8A-4147-A177-3AD203B41FA5}">
                      <a16:colId xmlns:a16="http://schemas.microsoft.com/office/drawing/2014/main" val="4291094204"/>
                    </a:ext>
                  </a:extLst>
                </a:gridCol>
                <a:gridCol w="1512168">
                  <a:extLst>
                    <a:ext uri="{9D8B030D-6E8A-4147-A177-3AD203B41FA5}">
                      <a16:colId xmlns:a16="http://schemas.microsoft.com/office/drawing/2014/main" val="1743326954"/>
                    </a:ext>
                  </a:extLst>
                </a:gridCol>
                <a:gridCol w="1368152">
                  <a:extLst>
                    <a:ext uri="{9D8B030D-6E8A-4147-A177-3AD203B41FA5}">
                      <a16:colId xmlns:a16="http://schemas.microsoft.com/office/drawing/2014/main" val="2694593034"/>
                    </a:ext>
                  </a:extLst>
                </a:gridCol>
                <a:gridCol w="1503195">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Defensive</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err="1">
                          <a:solidFill>
                            <a:srgbClr val="FFFFFF"/>
                          </a:solidFill>
                          <a:effectLst/>
                          <a:latin typeface="Ubuntu" panose="020B0504030602030204" pitchFamily="34" charset="0"/>
                        </a:rPr>
                        <a:t>Balanced</a:t>
                      </a:r>
                      <a:endParaRPr lang="de-DE" sz="1000" b="1" i="0" u="none" strike="noStrike" dirty="0">
                        <a:solidFill>
                          <a:srgbClr val="FFFFFF"/>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Growth</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Multiple Opportunities</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Aktienanteil</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r>
                        <a:rPr lang="de-DE" sz="1000" b="0" i="0" u="none" strike="noStrike" dirty="0">
                          <a:solidFill>
                            <a:srgbClr val="000000"/>
                          </a:solidFill>
                          <a:effectLst/>
                          <a:latin typeface="Ubuntu" panose="020B0504030602030204" pitchFamily="34" charset="0"/>
                        </a:rPr>
                        <a:t>10 – 35%</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r>
                        <a:rPr lang="de-DE" sz="1000" b="0" i="0" u="none" strike="noStrike" dirty="0">
                          <a:solidFill>
                            <a:srgbClr val="000000"/>
                          </a:solidFill>
                          <a:effectLst/>
                          <a:latin typeface="Ubuntu" panose="020B0504030602030204" pitchFamily="34" charset="0"/>
                        </a:rPr>
                        <a:t>25 – 55%</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00" b="0" i="0" u="none" strike="noStrike" dirty="0">
                          <a:solidFill>
                            <a:srgbClr val="000000"/>
                          </a:solidFill>
                          <a:effectLst/>
                          <a:latin typeface="Ubuntu" panose="020B0504030602030204" pitchFamily="34" charset="0"/>
                        </a:rPr>
                        <a:t>25 – 75%</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r>
                        <a:rPr lang="de-DE" sz="1000" b="0" i="0" u="none" strike="noStrike" dirty="0">
                          <a:solidFill>
                            <a:srgbClr val="000000"/>
                          </a:solidFill>
                          <a:effectLst/>
                          <a:latin typeface="Ubuntu" panose="020B0504030602030204" pitchFamily="34" charset="0"/>
                        </a:rPr>
                        <a:t>25 – 100%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4184796136"/>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0,87%</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0,86%</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D7E1EB"/>
                    </a:solidFill>
                  </a:tcPr>
                </a:tc>
                <a:tc>
                  <a:txBody>
                    <a:bodyPr/>
                    <a:lstStyle/>
                    <a:p>
                      <a:pPr algn="ctr" fontAlgn="ctr"/>
                      <a:r>
                        <a:rPr lang="de-DE" sz="1000" b="1" i="0" u="none" strike="noStrike" dirty="0">
                          <a:solidFill>
                            <a:srgbClr val="000000"/>
                          </a:solidFill>
                          <a:effectLst/>
                          <a:latin typeface="Ubuntu" panose="020B0504030602030204" pitchFamily="34" charset="0"/>
                        </a:rPr>
                        <a:t>0,86%</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0,87%</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D7E1EB"/>
                    </a:solidFill>
                  </a:tcPr>
                </a:tc>
                <a:extLst>
                  <a:ext uri="{0D108BD9-81ED-4DB2-BD59-A6C34878D82A}">
                    <a16:rowId xmlns:a16="http://schemas.microsoft.com/office/drawing/2014/main" val="3762392770"/>
                  </a:ext>
                </a:extLst>
              </a:tr>
            </a:tbl>
          </a:graphicData>
        </a:graphic>
      </p:graphicFrame>
      <p:grpSp>
        <p:nvGrpSpPr>
          <p:cNvPr id="27" name="Gruppieren 26">
            <a:extLst>
              <a:ext uri="{FF2B5EF4-FFF2-40B4-BE49-F238E27FC236}">
                <a16:creationId xmlns:a16="http://schemas.microsoft.com/office/drawing/2014/main" id="{885FBE4E-9667-4865-1903-E29DF99B2E10}"/>
              </a:ext>
            </a:extLst>
          </p:cNvPr>
          <p:cNvGrpSpPr/>
          <p:nvPr/>
        </p:nvGrpSpPr>
        <p:grpSpPr>
          <a:xfrm>
            <a:off x="3143672" y="2558769"/>
            <a:ext cx="1008112" cy="1026666"/>
            <a:chOff x="4619576" y="2546312"/>
            <a:chExt cx="1008112" cy="1026666"/>
          </a:xfrm>
        </p:grpSpPr>
        <p:sp>
          <p:nvSpPr>
            <p:cNvPr id="9" name="Teilkreis 8">
              <a:extLst>
                <a:ext uri="{FF2B5EF4-FFF2-40B4-BE49-F238E27FC236}">
                  <a16:creationId xmlns:a16="http://schemas.microsoft.com/office/drawing/2014/main" id="{A7B7BD5B-28C0-4976-864A-A9F97E8B8AFE}"/>
                </a:ext>
              </a:extLst>
            </p:cNvPr>
            <p:cNvSpPr/>
            <p:nvPr/>
          </p:nvSpPr>
          <p:spPr>
            <a:xfrm>
              <a:off x="4619576" y="2546312"/>
              <a:ext cx="1008112" cy="1026666"/>
            </a:xfrm>
            <a:prstGeom prst="pie">
              <a:avLst>
                <a:gd name="adj1" fmla="val 1889456"/>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0" name="Teilkreis 9">
              <a:extLst>
                <a:ext uri="{FF2B5EF4-FFF2-40B4-BE49-F238E27FC236}">
                  <a16:creationId xmlns:a16="http://schemas.microsoft.com/office/drawing/2014/main" id="{B966F406-AE4B-404C-AD8E-7A72BAD2B0CC}"/>
                </a:ext>
              </a:extLst>
            </p:cNvPr>
            <p:cNvSpPr/>
            <p:nvPr/>
          </p:nvSpPr>
          <p:spPr>
            <a:xfrm flipH="1">
              <a:off x="4619576" y="2546312"/>
              <a:ext cx="1008112" cy="1026666"/>
            </a:xfrm>
            <a:prstGeom prst="pie">
              <a:avLst>
                <a:gd name="adj1" fmla="val 10738139"/>
                <a:gd name="adj2" fmla="val 16200000"/>
              </a:avLst>
            </a:prstGeom>
            <a:solidFill>
              <a:srgbClr val="96969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1" name="Teilkreis 10">
              <a:extLst>
                <a:ext uri="{FF2B5EF4-FFF2-40B4-BE49-F238E27FC236}">
                  <a16:creationId xmlns:a16="http://schemas.microsoft.com/office/drawing/2014/main" id="{34E559DA-9428-4145-B27F-CE2E30B2DEB2}"/>
                </a:ext>
              </a:extLst>
            </p:cNvPr>
            <p:cNvSpPr/>
            <p:nvPr/>
          </p:nvSpPr>
          <p:spPr>
            <a:xfrm flipH="1">
              <a:off x="4619576" y="2546312"/>
              <a:ext cx="1008112" cy="1026666"/>
            </a:xfrm>
            <a:prstGeom prst="pie">
              <a:avLst>
                <a:gd name="adj1" fmla="val 8893631"/>
                <a:gd name="adj2" fmla="val 107372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grpSp>
        <p:nvGrpSpPr>
          <p:cNvPr id="32" name="Gruppieren 31">
            <a:extLst>
              <a:ext uri="{FF2B5EF4-FFF2-40B4-BE49-F238E27FC236}">
                <a16:creationId xmlns:a16="http://schemas.microsoft.com/office/drawing/2014/main" id="{C7C3B464-7DEC-72CB-FC48-C3C7DF51AB6E}"/>
              </a:ext>
            </a:extLst>
          </p:cNvPr>
          <p:cNvGrpSpPr/>
          <p:nvPr/>
        </p:nvGrpSpPr>
        <p:grpSpPr>
          <a:xfrm>
            <a:off x="4525516" y="2552161"/>
            <a:ext cx="1008112" cy="1033274"/>
            <a:chOff x="6115422" y="2543008"/>
            <a:chExt cx="1008112" cy="1033274"/>
          </a:xfrm>
        </p:grpSpPr>
        <p:sp>
          <p:nvSpPr>
            <p:cNvPr id="12" name="Teilkreis 11">
              <a:extLst>
                <a:ext uri="{FF2B5EF4-FFF2-40B4-BE49-F238E27FC236}">
                  <a16:creationId xmlns:a16="http://schemas.microsoft.com/office/drawing/2014/main" id="{D8245BD1-A812-4C54-ACF8-9747CB8AB62D}"/>
                </a:ext>
              </a:extLst>
            </p:cNvPr>
            <p:cNvSpPr/>
            <p:nvPr/>
          </p:nvSpPr>
          <p:spPr>
            <a:xfrm>
              <a:off x="6115422" y="2546312"/>
              <a:ext cx="1008112" cy="1026666"/>
            </a:xfrm>
            <a:prstGeom prst="pie">
              <a:avLst>
                <a:gd name="adj1" fmla="val 6088519"/>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3" name="Teilkreis 12">
              <a:extLst>
                <a:ext uri="{FF2B5EF4-FFF2-40B4-BE49-F238E27FC236}">
                  <a16:creationId xmlns:a16="http://schemas.microsoft.com/office/drawing/2014/main" id="{63EC6CE1-B376-4BCD-89CF-9AB6BBFAA4A0}"/>
                </a:ext>
              </a:extLst>
            </p:cNvPr>
            <p:cNvSpPr/>
            <p:nvPr/>
          </p:nvSpPr>
          <p:spPr>
            <a:xfrm flipH="1">
              <a:off x="6115422" y="2543008"/>
              <a:ext cx="1008112" cy="1026666"/>
            </a:xfrm>
            <a:prstGeom prst="pie">
              <a:avLst>
                <a:gd name="adj1" fmla="val 4708327"/>
                <a:gd name="adj2" fmla="val 9594582"/>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4" name="Teilkreis 13">
              <a:extLst>
                <a:ext uri="{FF2B5EF4-FFF2-40B4-BE49-F238E27FC236}">
                  <a16:creationId xmlns:a16="http://schemas.microsoft.com/office/drawing/2014/main" id="{ED6A0BEE-9C80-46F0-9AE5-B85AD5E96C73}"/>
                </a:ext>
              </a:extLst>
            </p:cNvPr>
            <p:cNvSpPr/>
            <p:nvPr/>
          </p:nvSpPr>
          <p:spPr>
            <a:xfrm flipH="1">
              <a:off x="6115422" y="2549616"/>
              <a:ext cx="1008112" cy="1026666"/>
            </a:xfrm>
            <a:prstGeom prst="pie">
              <a:avLst>
                <a:gd name="adj1" fmla="val 9626427"/>
                <a:gd name="adj2" fmla="val 16200000"/>
              </a:avLst>
            </a:prstGeom>
            <a:solidFill>
              <a:srgbClr val="96969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grpSp>
        <p:nvGrpSpPr>
          <p:cNvPr id="33" name="Gruppieren 32">
            <a:extLst>
              <a:ext uri="{FF2B5EF4-FFF2-40B4-BE49-F238E27FC236}">
                <a16:creationId xmlns:a16="http://schemas.microsoft.com/office/drawing/2014/main" id="{81E309C3-555A-0AA5-F4A6-6D7AE35C9BB0}"/>
              </a:ext>
            </a:extLst>
          </p:cNvPr>
          <p:cNvGrpSpPr/>
          <p:nvPr/>
        </p:nvGrpSpPr>
        <p:grpSpPr>
          <a:xfrm>
            <a:off x="5999333" y="2552161"/>
            <a:ext cx="1008112" cy="1033274"/>
            <a:chOff x="7536160" y="2543008"/>
            <a:chExt cx="1008112" cy="1033274"/>
          </a:xfrm>
        </p:grpSpPr>
        <p:sp>
          <p:nvSpPr>
            <p:cNvPr id="15" name="Teilkreis 14">
              <a:extLst>
                <a:ext uri="{FF2B5EF4-FFF2-40B4-BE49-F238E27FC236}">
                  <a16:creationId xmlns:a16="http://schemas.microsoft.com/office/drawing/2014/main" id="{FE4A205C-6873-42F3-8369-97F475E9B103}"/>
                </a:ext>
              </a:extLst>
            </p:cNvPr>
            <p:cNvSpPr/>
            <p:nvPr/>
          </p:nvSpPr>
          <p:spPr>
            <a:xfrm flipH="1">
              <a:off x="7536160" y="2543008"/>
              <a:ext cx="1008112" cy="1026666"/>
            </a:xfrm>
            <a:prstGeom prst="pie">
              <a:avLst>
                <a:gd name="adj1" fmla="val 5392956"/>
                <a:gd name="adj2" fmla="val 16200000"/>
              </a:avLst>
            </a:prstGeom>
            <a:solidFill>
              <a:srgbClr val="96969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6" name="Teilkreis 15">
              <a:extLst>
                <a:ext uri="{FF2B5EF4-FFF2-40B4-BE49-F238E27FC236}">
                  <a16:creationId xmlns:a16="http://schemas.microsoft.com/office/drawing/2014/main" id="{F6CAFACC-521E-4D18-9FD8-5E7772B03727}"/>
                </a:ext>
              </a:extLst>
            </p:cNvPr>
            <p:cNvSpPr/>
            <p:nvPr/>
          </p:nvSpPr>
          <p:spPr>
            <a:xfrm>
              <a:off x="7536160" y="2549616"/>
              <a:ext cx="1008112" cy="1026666"/>
            </a:xfrm>
            <a:prstGeom prst="pie">
              <a:avLst>
                <a:gd name="adj1" fmla="val 10784918"/>
                <a:gd name="adj2" fmla="val 1621602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7" name="Teilkreis 16">
              <a:extLst>
                <a:ext uri="{FF2B5EF4-FFF2-40B4-BE49-F238E27FC236}">
                  <a16:creationId xmlns:a16="http://schemas.microsoft.com/office/drawing/2014/main" id="{CA64F10F-2E2E-4F44-A1F4-D1C7D5B3D8D4}"/>
                </a:ext>
              </a:extLst>
            </p:cNvPr>
            <p:cNvSpPr/>
            <p:nvPr/>
          </p:nvSpPr>
          <p:spPr>
            <a:xfrm flipH="1">
              <a:off x="7536160" y="2543008"/>
              <a:ext cx="1008112" cy="1026666"/>
            </a:xfrm>
            <a:prstGeom prst="pie">
              <a:avLst>
                <a:gd name="adj1" fmla="val 18285"/>
                <a:gd name="adj2" fmla="val 5392465"/>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grpSp>
        <p:nvGrpSpPr>
          <p:cNvPr id="34" name="Gruppieren 33">
            <a:extLst>
              <a:ext uri="{FF2B5EF4-FFF2-40B4-BE49-F238E27FC236}">
                <a16:creationId xmlns:a16="http://schemas.microsoft.com/office/drawing/2014/main" id="{A6DB9805-CDFF-6652-072D-71B2579F5A43}"/>
              </a:ext>
            </a:extLst>
          </p:cNvPr>
          <p:cNvGrpSpPr/>
          <p:nvPr/>
        </p:nvGrpSpPr>
        <p:grpSpPr>
          <a:xfrm>
            <a:off x="7440083" y="2563808"/>
            <a:ext cx="1008112" cy="1026666"/>
            <a:chOff x="8956898" y="2543008"/>
            <a:chExt cx="1008112" cy="1026666"/>
          </a:xfrm>
        </p:grpSpPr>
        <p:sp>
          <p:nvSpPr>
            <p:cNvPr id="18" name="Teilkreis 17">
              <a:extLst>
                <a:ext uri="{FF2B5EF4-FFF2-40B4-BE49-F238E27FC236}">
                  <a16:creationId xmlns:a16="http://schemas.microsoft.com/office/drawing/2014/main" id="{B17154D4-0793-4FBD-9085-958C3982FC7F}"/>
                </a:ext>
              </a:extLst>
            </p:cNvPr>
            <p:cNvSpPr/>
            <p:nvPr/>
          </p:nvSpPr>
          <p:spPr>
            <a:xfrm flipH="1">
              <a:off x="8956898" y="2543008"/>
              <a:ext cx="1008112" cy="1026666"/>
            </a:xfrm>
            <a:prstGeom prst="pie">
              <a:avLst/>
            </a:prstGeom>
            <a:solidFill>
              <a:srgbClr val="96969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9" name="Teilkreis 18">
              <a:extLst>
                <a:ext uri="{FF2B5EF4-FFF2-40B4-BE49-F238E27FC236}">
                  <a16:creationId xmlns:a16="http://schemas.microsoft.com/office/drawing/2014/main" id="{2DB17979-D944-4690-BA18-A70ED2C9E1C7}"/>
                </a:ext>
              </a:extLst>
            </p:cNvPr>
            <p:cNvSpPr/>
            <p:nvPr/>
          </p:nvSpPr>
          <p:spPr>
            <a:xfrm>
              <a:off x="8956898" y="2543008"/>
              <a:ext cx="1008112" cy="1026666"/>
            </a:xfrm>
            <a:prstGeom prst="pie">
              <a:avLst>
                <a:gd name="adj1" fmla="val 10800000"/>
                <a:gd name="adj2" fmla="val 1621602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grpSp>
        <p:nvGrpSpPr>
          <p:cNvPr id="4" name="Gruppieren 3">
            <a:extLst>
              <a:ext uri="{FF2B5EF4-FFF2-40B4-BE49-F238E27FC236}">
                <a16:creationId xmlns:a16="http://schemas.microsoft.com/office/drawing/2014/main" id="{2FDC5402-12D3-4902-901D-1683DACA5D01}"/>
              </a:ext>
            </a:extLst>
          </p:cNvPr>
          <p:cNvGrpSpPr/>
          <p:nvPr/>
        </p:nvGrpSpPr>
        <p:grpSpPr>
          <a:xfrm>
            <a:off x="5447928" y="4886057"/>
            <a:ext cx="850917" cy="261610"/>
            <a:chOff x="3503712" y="1673087"/>
            <a:chExt cx="850917" cy="261610"/>
          </a:xfrm>
        </p:grpSpPr>
        <p:sp>
          <p:nvSpPr>
            <p:cNvPr id="20" name="Rechteck 19">
              <a:extLst>
                <a:ext uri="{FF2B5EF4-FFF2-40B4-BE49-F238E27FC236}">
                  <a16:creationId xmlns:a16="http://schemas.microsoft.com/office/drawing/2014/main" id="{416F8630-E1DA-4066-92CA-85590D71B1DD}"/>
                </a:ext>
              </a:extLst>
            </p:cNvPr>
            <p:cNvSpPr/>
            <p:nvPr/>
          </p:nvSpPr>
          <p:spPr>
            <a:xfrm>
              <a:off x="3503712" y="1754968"/>
              <a:ext cx="144016" cy="144016"/>
            </a:xfrm>
            <a:prstGeom prst="rect">
              <a:avLst/>
            </a:prstGeom>
            <a:solidFill>
              <a:srgbClr val="9696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1" name="Rechteck 20">
              <a:extLst>
                <a:ext uri="{FF2B5EF4-FFF2-40B4-BE49-F238E27FC236}">
                  <a16:creationId xmlns:a16="http://schemas.microsoft.com/office/drawing/2014/main" id="{1F9BA1FD-5A98-4E27-8C9B-8C417FEC262E}"/>
                </a:ext>
              </a:extLst>
            </p:cNvPr>
            <p:cNvSpPr/>
            <p:nvPr/>
          </p:nvSpPr>
          <p:spPr>
            <a:xfrm>
              <a:off x="3639369" y="1673087"/>
              <a:ext cx="715260" cy="261610"/>
            </a:xfrm>
            <a:prstGeom prst="rect">
              <a:avLst/>
            </a:prstGeom>
          </p:spPr>
          <p:txBody>
            <a:bodyPr wrap="none">
              <a:spAutoFit/>
            </a:bodyPr>
            <a:lstStyle/>
            <a:p>
              <a:r>
                <a:rPr lang="de-DE" sz="1100" dirty="0">
                  <a:solidFill>
                    <a:srgbClr val="000000"/>
                  </a:solidFill>
                </a:rPr>
                <a:t>Variabel</a:t>
              </a:r>
              <a:endParaRPr lang="de-DE" sz="1400" dirty="0"/>
            </a:p>
          </p:txBody>
        </p:sp>
      </p:grpSp>
      <p:grpSp>
        <p:nvGrpSpPr>
          <p:cNvPr id="28" name="Gruppieren 27">
            <a:extLst>
              <a:ext uri="{FF2B5EF4-FFF2-40B4-BE49-F238E27FC236}">
                <a16:creationId xmlns:a16="http://schemas.microsoft.com/office/drawing/2014/main" id="{261B84F9-0108-420E-8135-D92B04FC79E6}"/>
              </a:ext>
            </a:extLst>
          </p:cNvPr>
          <p:cNvGrpSpPr/>
          <p:nvPr/>
        </p:nvGrpSpPr>
        <p:grpSpPr>
          <a:xfrm>
            <a:off x="3143672" y="4868764"/>
            <a:ext cx="1241771" cy="261610"/>
            <a:chOff x="5555680" y="1673086"/>
            <a:chExt cx="1241771" cy="261610"/>
          </a:xfrm>
        </p:grpSpPr>
        <p:sp>
          <p:nvSpPr>
            <p:cNvPr id="22" name="Rechteck 21">
              <a:extLst>
                <a:ext uri="{FF2B5EF4-FFF2-40B4-BE49-F238E27FC236}">
                  <a16:creationId xmlns:a16="http://schemas.microsoft.com/office/drawing/2014/main" id="{A59D7824-31CB-4E44-9992-75E4DFE7E6E6}"/>
                </a:ext>
              </a:extLst>
            </p:cNvPr>
            <p:cNvSpPr/>
            <p:nvPr/>
          </p:nvSpPr>
          <p:spPr>
            <a:xfrm>
              <a:off x="5555680" y="1754967"/>
              <a:ext cx="144016" cy="144016"/>
            </a:xfrm>
            <a:prstGeom prst="rect">
              <a:avLst/>
            </a:prstGeom>
            <a:solidFill>
              <a:srgbClr val="4E97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a:extLst>
                <a:ext uri="{FF2B5EF4-FFF2-40B4-BE49-F238E27FC236}">
                  <a16:creationId xmlns:a16="http://schemas.microsoft.com/office/drawing/2014/main" id="{F500BF26-26E3-4D81-BFE4-3237104588ED}"/>
                </a:ext>
              </a:extLst>
            </p:cNvPr>
            <p:cNvSpPr/>
            <p:nvPr/>
          </p:nvSpPr>
          <p:spPr>
            <a:xfrm>
              <a:off x="5652586" y="1673086"/>
              <a:ext cx="1144865" cy="261610"/>
            </a:xfrm>
            <a:prstGeom prst="rect">
              <a:avLst/>
            </a:prstGeom>
          </p:spPr>
          <p:txBody>
            <a:bodyPr wrap="none">
              <a:spAutoFit/>
            </a:bodyPr>
            <a:lstStyle/>
            <a:p>
              <a:r>
                <a:rPr lang="de-DE" sz="1100" dirty="0">
                  <a:solidFill>
                    <a:srgbClr val="000000"/>
                  </a:solidFill>
                </a:rPr>
                <a:t>Weitere Assets</a:t>
              </a:r>
              <a:endParaRPr lang="de-DE" sz="1400" dirty="0"/>
            </a:p>
          </p:txBody>
        </p:sp>
      </p:grpSp>
      <p:grpSp>
        <p:nvGrpSpPr>
          <p:cNvPr id="29" name="Gruppieren 28">
            <a:extLst>
              <a:ext uri="{FF2B5EF4-FFF2-40B4-BE49-F238E27FC236}">
                <a16:creationId xmlns:a16="http://schemas.microsoft.com/office/drawing/2014/main" id="{E895AC5A-FA21-4A11-B978-6D2BC75E145D}"/>
              </a:ext>
            </a:extLst>
          </p:cNvPr>
          <p:cNvGrpSpPr/>
          <p:nvPr/>
        </p:nvGrpSpPr>
        <p:grpSpPr>
          <a:xfrm>
            <a:off x="7440083" y="4868764"/>
            <a:ext cx="732952" cy="261610"/>
            <a:chOff x="7893637" y="1667989"/>
            <a:chExt cx="732952" cy="261610"/>
          </a:xfrm>
        </p:grpSpPr>
        <p:sp>
          <p:nvSpPr>
            <p:cNvPr id="24" name="Rechteck 23">
              <a:extLst>
                <a:ext uri="{FF2B5EF4-FFF2-40B4-BE49-F238E27FC236}">
                  <a16:creationId xmlns:a16="http://schemas.microsoft.com/office/drawing/2014/main" id="{3281ACF7-99FB-425A-A76F-74AE49F0EAF3}"/>
                </a:ext>
              </a:extLst>
            </p:cNvPr>
            <p:cNvSpPr/>
            <p:nvPr/>
          </p:nvSpPr>
          <p:spPr>
            <a:xfrm>
              <a:off x="7893637" y="1749870"/>
              <a:ext cx="144016" cy="144016"/>
            </a:xfrm>
            <a:prstGeom prst="rect">
              <a:avLst/>
            </a:prstGeom>
            <a:solidFill>
              <a:srgbClr val="B11A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 name="Rechteck 24">
              <a:extLst>
                <a:ext uri="{FF2B5EF4-FFF2-40B4-BE49-F238E27FC236}">
                  <a16:creationId xmlns:a16="http://schemas.microsoft.com/office/drawing/2014/main" id="{A6F54D00-E80A-4E9E-B6A6-E169E4616F9A}"/>
                </a:ext>
              </a:extLst>
            </p:cNvPr>
            <p:cNvSpPr/>
            <p:nvPr/>
          </p:nvSpPr>
          <p:spPr>
            <a:xfrm>
              <a:off x="8023539" y="1667989"/>
              <a:ext cx="603050" cy="261610"/>
            </a:xfrm>
            <a:prstGeom prst="rect">
              <a:avLst/>
            </a:prstGeom>
          </p:spPr>
          <p:txBody>
            <a:bodyPr wrap="none">
              <a:spAutoFit/>
            </a:bodyPr>
            <a:lstStyle/>
            <a:p>
              <a:r>
                <a:rPr lang="de-DE" sz="1100" dirty="0">
                  <a:solidFill>
                    <a:srgbClr val="000000"/>
                  </a:solidFill>
                </a:rPr>
                <a:t>Aktien</a:t>
              </a:r>
              <a:endParaRPr lang="de-DE" sz="1400" dirty="0"/>
            </a:p>
          </p:txBody>
        </p:sp>
      </p:grpSp>
      <p:sp>
        <p:nvSpPr>
          <p:cNvPr id="26" name="Textfeld 25">
            <a:extLst>
              <a:ext uri="{FF2B5EF4-FFF2-40B4-BE49-F238E27FC236}">
                <a16:creationId xmlns:a16="http://schemas.microsoft.com/office/drawing/2014/main" id="{BD988573-3BFB-4A7D-9EF9-F0AC1719FF52}"/>
              </a:ext>
            </a:extLst>
          </p:cNvPr>
          <p:cNvSpPr txBox="1"/>
          <p:nvPr/>
        </p:nvSpPr>
        <p:spPr>
          <a:xfrm>
            <a:off x="1055440" y="4652764"/>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2" name="Foliennummernplatzhalter 1">
            <a:extLst>
              <a:ext uri="{FF2B5EF4-FFF2-40B4-BE49-F238E27FC236}">
                <a16:creationId xmlns:a16="http://schemas.microsoft.com/office/drawing/2014/main" id="{9F9CE0FE-5423-4247-8F5B-C281EEB98C8E}"/>
              </a:ext>
            </a:extLst>
          </p:cNvPr>
          <p:cNvSpPr>
            <a:spLocks noGrp="1"/>
          </p:cNvSpPr>
          <p:nvPr>
            <p:ph type="sldNum" sz="quarter" idx="11"/>
          </p:nvPr>
        </p:nvSpPr>
        <p:spPr/>
        <p:txBody>
          <a:bodyPr/>
          <a:lstStyle/>
          <a:p>
            <a:fld id="{27B5B4E9-0313-4949-9CA1-0E585048ABAC}" type="slidenum">
              <a:rPr lang="de-DE" smtClean="0"/>
              <a:pPr/>
              <a:t>10</a:t>
            </a:fld>
            <a:endParaRPr lang="de-DE" dirty="0"/>
          </a:p>
        </p:txBody>
      </p:sp>
      <p:sp>
        <p:nvSpPr>
          <p:cNvPr id="31" name="Textfeld 30">
            <a:extLst>
              <a:ext uri="{FF2B5EF4-FFF2-40B4-BE49-F238E27FC236}">
                <a16:creationId xmlns:a16="http://schemas.microsoft.com/office/drawing/2014/main" id="{9EE75927-86D0-4A61-8956-A753AF226DAA}"/>
              </a:ext>
            </a:extLst>
          </p:cNvPr>
          <p:cNvSpPr txBox="1"/>
          <p:nvPr/>
        </p:nvSpPr>
        <p:spPr>
          <a:xfrm>
            <a:off x="2351584" y="1701048"/>
            <a:ext cx="2655607"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Flossbach von Storch</a:t>
            </a:r>
          </a:p>
        </p:txBody>
      </p:sp>
    </p:spTree>
    <p:extLst>
      <p:ext uri="{BB962C8B-B14F-4D97-AF65-F5344CB8AC3E}">
        <p14:creationId xmlns:p14="http://schemas.microsoft.com/office/powerpoint/2010/main" val="402072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6F9E4096-77F9-4CD3-9E03-E66361F6BCD1}"/>
              </a:ext>
            </a:extLst>
          </p:cNvPr>
          <p:cNvSpPr>
            <a:spLocks noGrp="1"/>
          </p:cNvSpPr>
          <p:nvPr>
            <p:ph type="ftr" sz="quarter" idx="11"/>
          </p:nvPr>
        </p:nvSpPr>
        <p:spPr/>
        <p:txBody>
          <a:bodyPr/>
          <a:lstStyle/>
          <a:p>
            <a:r>
              <a:rPr lang="de-DE"/>
              <a:t>Alte Leipziger Leben / Name / Kurztitel / tt.mm.jj</a:t>
            </a:r>
            <a:endParaRPr lang="de-DE" dirty="0"/>
          </a:p>
        </p:txBody>
      </p:sp>
      <p:sp>
        <p:nvSpPr>
          <p:cNvPr id="3" name="Foliennummernplatzhalter 2">
            <a:extLst>
              <a:ext uri="{FF2B5EF4-FFF2-40B4-BE49-F238E27FC236}">
                <a16:creationId xmlns:a16="http://schemas.microsoft.com/office/drawing/2014/main" id="{8229E786-A247-4537-B022-95BD25CB086C}"/>
              </a:ext>
            </a:extLst>
          </p:cNvPr>
          <p:cNvSpPr>
            <a:spLocks noGrp="1"/>
          </p:cNvSpPr>
          <p:nvPr>
            <p:ph type="sldNum" sz="quarter" idx="12"/>
          </p:nvPr>
        </p:nvSpPr>
        <p:spPr/>
        <p:txBody>
          <a:bodyPr/>
          <a:lstStyle/>
          <a:p>
            <a:fld id="{27B5B4E9-0313-4949-9CA1-0E585048ABAC}" type="slidenum">
              <a:rPr lang="de-DE" smtClean="0"/>
              <a:pPr/>
              <a:t>11</a:t>
            </a:fld>
            <a:endParaRPr lang="de-DE" dirty="0"/>
          </a:p>
        </p:txBody>
      </p:sp>
    </p:spTree>
    <p:extLst>
      <p:ext uri="{BB962C8B-B14F-4D97-AF65-F5344CB8AC3E}">
        <p14:creationId xmlns:p14="http://schemas.microsoft.com/office/powerpoint/2010/main" val="1135355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Bildplatzhalter 14">
            <a:extLst>
              <a:ext uri="{FF2B5EF4-FFF2-40B4-BE49-F238E27FC236}">
                <a16:creationId xmlns:a16="http://schemas.microsoft.com/office/drawing/2014/main" id="{7EB7A9DF-7291-45E0-8337-28F5317FBACD}"/>
              </a:ext>
            </a:extLst>
          </p:cNvPr>
          <p:cNvPicPr>
            <a:picLocks noChangeAspect="1"/>
          </p:cNvPicPr>
          <p:nvPr/>
        </p:nvPicPr>
        <p:blipFill>
          <a:blip r:embed="rId2">
            <a:extLst>
              <a:ext uri="{28A0092B-C50C-407E-A947-70E740481C1C}">
                <a14:useLocalDpi xmlns:a14="http://schemas.microsoft.com/office/drawing/2010/main" val="0"/>
              </a:ext>
            </a:extLst>
          </a:blip>
          <a:srcRect t="7813" b="7813"/>
          <a:stretch>
            <a:fillRect/>
          </a:stretch>
        </p:blipFill>
        <p:spPr>
          <a:xfrm>
            <a:off x="0" y="0"/>
            <a:ext cx="12192000" cy="6858000"/>
          </a:xfrm>
          <a:prstGeom prst="rect">
            <a:avLst/>
          </a:prstGeom>
        </p:spPr>
      </p:pic>
      <p:sp>
        <p:nvSpPr>
          <p:cNvPr id="3" name="Textplatzhalter 2">
            <a:extLst>
              <a:ext uri="{FF2B5EF4-FFF2-40B4-BE49-F238E27FC236}">
                <a16:creationId xmlns:a16="http://schemas.microsoft.com/office/drawing/2014/main" id="{FFBF3067-C4DE-441D-BFE0-F401C2CC9A9B}"/>
              </a:ext>
            </a:extLst>
          </p:cNvPr>
          <p:cNvSpPr>
            <a:spLocks noGrp="1"/>
          </p:cNvSpPr>
          <p:nvPr>
            <p:ph type="body" sz="quarter" idx="20"/>
          </p:nvPr>
        </p:nvSpPr>
        <p:spPr/>
        <p:txBody>
          <a:bodyPr/>
          <a:lstStyle/>
          <a:p>
            <a:endParaRPr lang="de-DE"/>
          </a:p>
        </p:txBody>
      </p:sp>
      <p:sp>
        <p:nvSpPr>
          <p:cNvPr id="4" name="Textplatzhalter 3">
            <a:extLst>
              <a:ext uri="{FF2B5EF4-FFF2-40B4-BE49-F238E27FC236}">
                <a16:creationId xmlns:a16="http://schemas.microsoft.com/office/drawing/2014/main" id="{14C51245-7FE3-4FCB-A0DD-BB00D51F8405}"/>
              </a:ext>
            </a:extLst>
          </p:cNvPr>
          <p:cNvSpPr>
            <a:spLocks noGrp="1"/>
          </p:cNvSpPr>
          <p:nvPr>
            <p:ph type="body" sz="quarter" idx="21"/>
          </p:nvPr>
        </p:nvSpPr>
        <p:spPr/>
        <p:txBody>
          <a:bodyPr/>
          <a:lstStyle/>
          <a:p>
            <a:endParaRPr lang="de-DE" dirty="0"/>
          </a:p>
        </p:txBody>
      </p:sp>
      <p:sp>
        <p:nvSpPr>
          <p:cNvPr id="5" name="Textplatzhalter 4">
            <a:extLst>
              <a:ext uri="{FF2B5EF4-FFF2-40B4-BE49-F238E27FC236}">
                <a16:creationId xmlns:a16="http://schemas.microsoft.com/office/drawing/2014/main" id="{FBFFCE37-0310-4615-A182-50C9EDF5EE06}"/>
              </a:ext>
            </a:extLst>
          </p:cNvPr>
          <p:cNvSpPr>
            <a:spLocks noGrp="1"/>
          </p:cNvSpPr>
          <p:nvPr>
            <p:ph type="body" sz="quarter" idx="11"/>
          </p:nvPr>
        </p:nvSpPr>
        <p:spPr>
          <a:xfrm>
            <a:off x="0" y="908050"/>
            <a:ext cx="8904312" cy="5949950"/>
          </a:xfrm>
        </p:spPr>
        <p:txBody>
          <a:bodyPr/>
          <a:lstStyle/>
          <a:p>
            <a:endParaRPr lang="de-DE" dirty="0"/>
          </a:p>
        </p:txBody>
      </p:sp>
      <p:sp>
        <p:nvSpPr>
          <p:cNvPr id="6" name="Textplatzhalter 5">
            <a:extLst>
              <a:ext uri="{FF2B5EF4-FFF2-40B4-BE49-F238E27FC236}">
                <a16:creationId xmlns:a16="http://schemas.microsoft.com/office/drawing/2014/main" id="{A74F1C1F-27E6-4813-A962-5D42B1995685}"/>
              </a:ext>
            </a:extLst>
          </p:cNvPr>
          <p:cNvSpPr>
            <a:spLocks noGrp="1"/>
          </p:cNvSpPr>
          <p:nvPr>
            <p:ph type="body" sz="quarter" idx="10"/>
          </p:nvPr>
        </p:nvSpPr>
        <p:spPr>
          <a:xfrm>
            <a:off x="550862" y="1412875"/>
            <a:ext cx="6697265" cy="503957"/>
          </a:xfrm>
        </p:spPr>
        <p:txBody>
          <a:bodyPr/>
          <a:lstStyle/>
          <a:p>
            <a:r>
              <a:rPr lang="de-DE" dirty="0"/>
              <a:t>Übersicht unserer Portfolios und Baskets:</a:t>
            </a:r>
          </a:p>
        </p:txBody>
      </p:sp>
      <p:sp>
        <p:nvSpPr>
          <p:cNvPr id="7" name="Titel 6">
            <a:extLst>
              <a:ext uri="{FF2B5EF4-FFF2-40B4-BE49-F238E27FC236}">
                <a16:creationId xmlns:a16="http://schemas.microsoft.com/office/drawing/2014/main" id="{A576A4FC-202A-408D-BD6B-D79883262F00}"/>
              </a:ext>
            </a:extLst>
          </p:cNvPr>
          <p:cNvSpPr>
            <a:spLocks noGrp="1"/>
          </p:cNvSpPr>
          <p:nvPr>
            <p:ph type="title"/>
          </p:nvPr>
        </p:nvSpPr>
        <p:spPr/>
        <p:txBody>
          <a:bodyPr/>
          <a:lstStyle/>
          <a:p>
            <a:r>
              <a:rPr lang="de-DE" dirty="0"/>
              <a:t>Unsere Portfolios und Baskets</a:t>
            </a:r>
          </a:p>
        </p:txBody>
      </p:sp>
      <p:pic>
        <p:nvPicPr>
          <p:cNvPr id="15" name="Grafik 14">
            <a:hlinkClick r:id="rId3"/>
            <a:extLst>
              <a:ext uri="{FF2B5EF4-FFF2-40B4-BE49-F238E27FC236}">
                <a16:creationId xmlns:a16="http://schemas.microsoft.com/office/drawing/2014/main" id="{01886651-3E2C-43BC-85EA-9F1EF9A7009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18484" y="5640898"/>
            <a:ext cx="548680" cy="548680"/>
          </a:xfrm>
          <a:prstGeom prst="rect">
            <a:avLst/>
          </a:prstGeom>
        </p:spPr>
      </p:pic>
      <p:grpSp>
        <p:nvGrpSpPr>
          <p:cNvPr id="16" name="Gruppieren 15">
            <a:extLst>
              <a:ext uri="{FF2B5EF4-FFF2-40B4-BE49-F238E27FC236}">
                <a16:creationId xmlns:a16="http://schemas.microsoft.com/office/drawing/2014/main" id="{7938F4ED-10F3-48A3-990F-6AD43BF37C96}"/>
              </a:ext>
            </a:extLst>
          </p:cNvPr>
          <p:cNvGrpSpPr/>
          <p:nvPr/>
        </p:nvGrpSpPr>
        <p:grpSpPr>
          <a:xfrm>
            <a:off x="5244995" y="5640898"/>
            <a:ext cx="548680" cy="548680"/>
            <a:chOff x="4871864" y="5718846"/>
            <a:chExt cx="548680" cy="548680"/>
          </a:xfrm>
        </p:grpSpPr>
        <p:pic>
          <p:nvPicPr>
            <p:cNvPr id="17" name="Grafik 16">
              <a:extLst>
                <a:ext uri="{FF2B5EF4-FFF2-40B4-BE49-F238E27FC236}">
                  <a16:creationId xmlns:a16="http://schemas.microsoft.com/office/drawing/2014/main" id="{72CA62EB-74B9-4577-AEC6-BE82CDC6522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71864" y="5718846"/>
              <a:ext cx="548680" cy="548680"/>
            </a:xfrm>
            <a:prstGeom prst="rect">
              <a:avLst/>
            </a:prstGeom>
          </p:spPr>
        </p:pic>
        <p:sp>
          <p:nvSpPr>
            <p:cNvPr id="18" name="Rechteck 17">
              <a:hlinkClick r:id="rId6"/>
              <a:extLst>
                <a:ext uri="{FF2B5EF4-FFF2-40B4-BE49-F238E27FC236}">
                  <a16:creationId xmlns:a16="http://schemas.microsoft.com/office/drawing/2014/main" id="{11012866-F7FC-4FD0-986F-274705DCB3A8}"/>
                </a:ext>
              </a:extLst>
            </p:cNvPr>
            <p:cNvSpPr/>
            <p:nvPr/>
          </p:nvSpPr>
          <p:spPr>
            <a:xfrm>
              <a:off x="4995910" y="5805487"/>
              <a:ext cx="235994" cy="215801"/>
            </a:xfrm>
            <a:prstGeom prst="rect">
              <a:avLst/>
            </a:prstGeom>
            <a:solidFill>
              <a:srgbClr val="D8DF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pic>
        <p:nvPicPr>
          <p:cNvPr id="19" name="Grafik 18">
            <a:hlinkClick r:id="rId7"/>
            <a:extLst>
              <a:ext uri="{FF2B5EF4-FFF2-40B4-BE49-F238E27FC236}">
                <a16:creationId xmlns:a16="http://schemas.microsoft.com/office/drawing/2014/main" id="{8AE5C91B-9A8C-496C-9224-41463000DE5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06184" y="5640816"/>
            <a:ext cx="548762" cy="548762"/>
          </a:xfrm>
          <a:prstGeom prst="rect">
            <a:avLst/>
          </a:prstGeom>
        </p:spPr>
      </p:pic>
      <p:sp>
        <p:nvSpPr>
          <p:cNvPr id="20" name="Fußzeilenplatzhalter 19">
            <a:extLst>
              <a:ext uri="{FF2B5EF4-FFF2-40B4-BE49-F238E27FC236}">
                <a16:creationId xmlns:a16="http://schemas.microsoft.com/office/drawing/2014/main" id="{8C2D0183-9AD8-42FF-A8FF-E49636460854}"/>
              </a:ext>
            </a:extLst>
          </p:cNvPr>
          <p:cNvSpPr>
            <a:spLocks noGrp="1"/>
          </p:cNvSpPr>
          <p:nvPr>
            <p:ph type="ftr" sz="quarter" idx="13"/>
          </p:nvPr>
        </p:nvSpPr>
        <p:spPr/>
        <p:txBody>
          <a:bodyPr/>
          <a:lstStyle/>
          <a:p>
            <a:r>
              <a:rPr lang="de-DE"/>
              <a:t>Alte Leipziger Leben / Name / Kurztitel / tt.mm.jj</a:t>
            </a:r>
            <a:endParaRPr lang="de-DE" dirty="0"/>
          </a:p>
        </p:txBody>
      </p:sp>
      <p:sp>
        <p:nvSpPr>
          <p:cNvPr id="21" name="Foliennummernplatzhalter 20">
            <a:extLst>
              <a:ext uri="{FF2B5EF4-FFF2-40B4-BE49-F238E27FC236}">
                <a16:creationId xmlns:a16="http://schemas.microsoft.com/office/drawing/2014/main" id="{7FB3C2DB-4C6A-48ED-B2E6-AD56D38F27EF}"/>
              </a:ext>
            </a:extLst>
          </p:cNvPr>
          <p:cNvSpPr>
            <a:spLocks noGrp="1"/>
          </p:cNvSpPr>
          <p:nvPr>
            <p:ph type="sldNum" sz="quarter" idx="14"/>
          </p:nvPr>
        </p:nvSpPr>
        <p:spPr/>
        <p:txBody>
          <a:bodyPr/>
          <a:lstStyle/>
          <a:p>
            <a:fld id="{27B5B4E9-0313-4949-9CA1-0E585048ABAC}" type="slidenum">
              <a:rPr lang="de-DE" smtClean="0"/>
              <a:pPr/>
              <a:t>2</a:t>
            </a:fld>
            <a:endParaRPr lang="de-DE" dirty="0"/>
          </a:p>
        </p:txBody>
      </p:sp>
      <p:sp>
        <p:nvSpPr>
          <p:cNvPr id="2" name="Textfeld 1">
            <a:extLst>
              <a:ext uri="{FF2B5EF4-FFF2-40B4-BE49-F238E27FC236}">
                <a16:creationId xmlns:a16="http://schemas.microsoft.com/office/drawing/2014/main" id="{162F5069-C522-41BB-8F0E-55C91C07D55E}"/>
              </a:ext>
            </a:extLst>
          </p:cNvPr>
          <p:cNvSpPr txBox="1"/>
          <p:nvPr/>
        </p:nvSpPr>
        <p:spPr>
          <a:xfrm>
            <a:off x="550862" y="5457643"/>
            <a:ext cx="5543384" cy="234178"/>
          </a:xfrm>
          <a:prstGeom prst="rect">
            <a:avLst/>
          </a:prstGeom>
          <a:noFill/>
        </p:spPr>
        <p:txBody>
          <a:bodyPr wrap="square" lIns="0" tIns="0" rIns="0" bIns="0" rtlCol="0">
            <a:noAutofit/>
          </a:bodyPr>
          <a:lstStyle/>
          <a:p>
            <a:pPr>
              <a:lnSpc>
                <a:spcPct val="90000"/>
              </a:lnSpc>
              <a:spcBef>
                <a:spcPts val="1000"/>
              </a:spcBef>
            </a:pPr>
            <a:r>
              <a:rPr lang="de-DE" sz="1000" dirty="0"/>
              <a:t>Weitere Informationen finden Sie hier:             </a:t>
            </a:r>
            <a:r>
              <a:rPr lang="de-DE" sz="1000" dirty="0">
                <a:hlinkClick r:id="rId7"/>
              </a:rPr>
              <a:t>Vermittlerportal</a:t>
            </a:r>
            <a:r>
              <a:rPr lang="de-DE" sz="1000" dirty="0"/>
              <a:t>     </a:t>
            </a:r>
            <a:r>
              <a:rPr lang="de-DE" sz="1000" dirty="0">
                <a:hlinkClick r:id="rId3"/>
              </a:rPr>
              <a:t>Fonds-Finder</a:t>
            </a:r>
            <a:r>
              <a:rPr lang="de-DE" sz="1000" dirty="0"/>
              <a:t>     </a:t>
            </a:r>
            <a:r>
              <a:rPr lang="de-DE" sz="1000" dirty="0">
                <a:hlinkClick r:id="rId6"/>
              </a:rPr>
              <a:t>Online-Rechner</a:t>
            </a:r>
            <a:endParaRPr lang="de-DE" sz="1000" dirty="0"/>
          </a:p>
          <a:p>
            <a:pPr algn="l">
              <a:lnSpc>
                <a:spcPct val="90000"/>
              </a:lnSpc>
              <a:spcBef>
                <a:spcPts val="1000"/>
              </a:spcBef>
            </a:pPr>
            <a:endParaRPr lang="de-DE" dirty="0"/>
          </a:p>
        </p:txBody>
      </p:sp>
      <p:sp>
        <p:nvSpPr>
          <p:cNvPr id="8" name="Textfeld 7">
            <a:extLst>
              <a:ext uri="{FF2B5EF4-FFF2-40B4-BE49-F238E27FC236}">
                <a16:creationId xmlns:a16="http://schemas.microsoft.com/office/drawing/2014/main" id="{840015BA-DE57-4029-9C5D-D0139979880C}"/>
              </a:ext>
            </a:extLst>
          </p:cNvPr>
          <p:cNvSpPr txBox="1"/>
          <p:nvPr/>
        </p:nvSpPr>
        <p:spPr>
          <a:xfrm>
            <a:off x="583699" y="1988269"/>
            <a:ext cx="3096866" cy="468410"/>
          </a:xfrm>
          <a:prstGeom prst="rect">
            <a:avLst/>
          </a:prstGeom>
          <a:noFill/>
        </p:spPr>
        <p:txBody>
          <a:bodyPr wrap="square" lIns="0" tIns="0" rIns="0" bIns="0" rtlCol="0">
            <a:noAutofit/>
          </a:bodyPr>
          <a:lstStyle/>
          <a:p>
            <a:pPr algn="l">
              <a:lnSpc>
                <a:spcPct val="90000"/>
              </a:lnSpc>
              <a:spcBef>
                <a:spcPts val="1000"/>
              </a:spcBef>
            </a:pPr>
            <a:r>
              <a:rPr lang="de-DE" dirty="0"/>
              <a:t>Gemanagte Portfolios der Alte Leipziger Leben:</a:t>
            </a:r>
          </a:p>
        </p:txBody>
      </p:sp>
      <p:sp>
        <p:nvSpPr>
          <p:cNvPr id="23" name="Textfeld 22">
            <a:extLst>
              <a:ext uri="{FF2B5EF4-FFF2-40B4-BE49-F238E27FC236}">
                <a16:creationId xmlns:a16="http://schemas.microsoft.com/office/drawing/2014/main" id="{5CF42100-6FD0-42AB-8246-3C0D31399376}"/>
              </a:ext>
            </a:extLst>
          </p:cNvPr>
          <p:cNvSpPr txBox="1"/>
          <p:nvPr/>
        </p:nvSpPr>
        <p:spPr>
          <a:xfrm>
            <a:off x="550862" y="4285577"/>
            <a:ext cx="3096866" cy="468410"/>
          </a:xfrm>
          <a:prstGeom prst="rect">
            <a:avLst/>
          </a:prstGeom>
          <a:noFill/>
        </p:spPr>
        <p:txBody>
          <a:bodyPr wrap="square" lIns="0" tIns="0" rIns="0" bIns="0" rtlCol="0">
            <a:noAutofit/>
          </a:bodyPr>
          <a:lstStyle/>
          <a:p>
            <a:pPr algn="l">
              <a:lnSpc>
                <a:spcPct val="90000"/>
              </a:lnSpc>
              <a:spcBef>
                <a:spcPts val="1000"/>
              </a:spcBef>
            </a:pPr>
            <a:r>
              <a:rPr lang="de-DE" dirty="0"/>
              <a:t>Gemanagte Portfolios von Fondsgesellschaften:</a:t>
            </a:r>
          </a:p>
        </p:txBody>
      </p:sp>
      <p:sp>
        <p:nvSpPr>
          <p:cNvPr id="24" name="Textfeld 23">
            <a:extLst>
              <a:ext uri="{FF2B5EF4-FFF2-40B4-BE49-F238E27FC236}">
                <a16:creationId xmlns:a16="http://schemas.microsoft.com/office/drawing/2014/main" id="{D73EB6D1-C324-4364-AED8-65ADE08018F5}"/>
              </a:ext>
            </a:extLst>
          </p:cNvPr>
          <p:cNvSpPr txBox="1"/>
          <p:nvPr/>
        </p:nvSpPr>
        <p:spPr>
          <a:xfrm>
            <a:off x="583699" y="3181900"/>
            <a:ext cx="3096866" cy="468410"/>
          </a:xfrm>
          <a:prstGeom prst="rect">
            <a:avLst/>
          </a:prstGeom>
          <a:noFill/>
        </p:spPr>
        <p:txBody>
          <a:bodyPr wrap="square" lIns="0" tIns="0" rIns="0" bIns="0" rtlCol="0">
            <a:noAutofit/>
          </a:bodyPr>
          <a:lstStyle/>
          <a:p>
            <a:pPr algn="l">
              <a:lnSpc>
                <a:spcPct val="90000"/>
              </a:lnSpc>
              <a:spcBef>
                <a:spcPts val="1000"/>
              </a:spcBef>
            </a:pPr>
            <a:r>
              <a:rPr lang="de-DE" dirty="0"/>
              <a:t>Baskets:</a:t>
            </a:r>
          </a:p>
        </p:txBody>
      </p:sp>
      <p:pic>
        <p:nvPicPr>
          <p:cNvPr id="12" name="Grafik 11">
            <a:extLst>
              <a:ext uri="{FF2B5EF4-FFF2-40B4-BE49-F238E27FC236}">
                <a16:creationId xmlns:a16="http://schemas.microsoft.com/office/drawing/2014/main" id="{55F93820-99E6-46C1-A756-7763AE42EE46}"/>
              </a:ext>
            </a:extLst>
          </p:cNvPr>
          <p:cNvPicPr>
            <a:picLocks noChangeAspect="1"/>
          </p:cNvPicPr>
          <p:nvPr/>
        </p:nvPicPr>
        <p:blipFill>
          <a:blip r:embed="rId9"/>
          <a:stretch>
            <a:fillRect/>
          </a:stretch>
        </p:blipFill>
        <p:spPr>
          <a:xfrm>
            <a:off x="3557461" y="1984066"/>
            <a:ext cx="833534" cy="979200"/>
          </a:xfrm>
          <a:prstGeom prst="rect">
            <a:avLst/>
          </a:prstGeom>
        </p:spPr>
      </p:pic>
      <p:pic>
        <p:nvPicPr>
          <p:cNvPr id="25" name="Grafik 24">
            <a:extLst>
              <a:ext uri="{FF2B5EF4-FFF2-40B4-BE49-F238E27FC236}">
                <a16:creationId xmlns:a16="http://schemas.microsoft.com/office/drawing/2014/main" id="{B85A9768-0EB9-41B2-83D4-23F82972D484}"/>
              </a:ext>
            </a:extLst>
          </p:cNvPr>
          <p:cNvPicPr>
            <a:picLocks noChangeAspect="1"/>
          </p:cNvPicPr>
          <p:nvPr/>
        </p:nvPicPr>
        <p:blipFill rotWithShape="1">
          <a:blip r:embed="rId10"/>
          <a:srcRect l="24668" r="25518"/>
          <a:stretch/>
        </p:blipFill>
        <p:spPr>
          <a:xfrm>
            <a:off x="4424505" y="3102710"/>
            <a:ext cx="1683254" cy="979200"/>
          </a:xfrm>
          <a:prstGeom prst="rect">
            <a:avLst/>
          </a:prstGeom>
        </p:spPr>
      </p:pic>
      <p:pic>
        <p:nvPicPr>
          <p:cNvPr id="29" name="Grafik 28">
            <a:extLst>
              <a:ext uri="{FF2B5EF4-FFF2-40B4-BE49-F238E27FC236}">
                <a16:creationId xmlns:a16="http://schemas.microsoft.com/office/drawing/2014/main" id="{7BAAEEB1-4E6F-4DCF-B729-EB55ED7AD14C}"/>
              </a:ext>
            </a:extLst>
          </p:cNvPr>
          <p:cNvPicPr>
            <a:picLocks noChangeAspect="1"/>
          </p:cNvPicPr>
          <p:nvPr/>
        </p:nvPicPr>
        <p:blipFill>
          <a:blip r:embed="rId11"/>
          <a:stretch>
            <a:fillRect/>
          </a:stretch>
        </p:blipFill>
        <p:spPr>
          <a:xfrm>
            <a:off x="3557461" y="4291464"/>
            <a:ext cx="1683253" cy="979200"/>
          </a:xfrm>
          <a:prstGeom prst="rect">
            <a:avLst/>
          </a:prstGeom>
        </p:spPr>
      </p:pic>
      <p:pic>
        <p:nvPicPr>
          <p:cNvPr id="10" name="Grafik 9">
            <a:extLst>
              <a:ext uri="{FF2B5EF4-FFF2-40B4-BE49-F238E27FC236}">
                <a16:creationId xmlns:a16="http://schemas.microsoft.com/office/drawing/2014/main" id="{78A8C3E7-0ECE-195D-307C-2ABFDC7B16C6}"/>
              </a:ext>
            </a:extLst>
          </p:cNvPr>
          <p:cNvPicPr>
            <a:picLocks noChangeAspect="1"/>
          </p:cNvPicPr>
          <p:nvPr/>
        </p:nvPicPr>
        <p:blipFill rotWithShape="1">
          <a:blip r:embed="rId12">
            <a:extLst>
              <a:ext uri="{28A0092B-C50C-407E-A947-70E740481C1C}">
                <a14:useLocalDpi xmlns:a14="http://schemas.microsoft.com/office/drawing/2010/main" val="0"/>
              </a:ext>
            </a:extLst>
          </a:blip>
          <a:srcRect l="6124"/>
          <a:stretch/>
        </p:blipFill>
        <p:spPr>
          <a:xfrm>
            <a:off x="7001569" y="3102710"/>
            <a:ext cx="804907" cy="979200"/>
          </a:xfrm>
          <a:prstGeom prst="rect">
            <a:avLst/>
          </a:prstGeom>
        </p:spPr>
      </p:pic>
      <p:pic>
        <p:nvPicPr>
          <p:cNvPr id="13" name="Grafik 12">
            <a:extLst>
              <a:ext uri="{FF2B5EF4-FFF2-40B4-BE49-F238E27FC236}">
                <a16:creationId xmlns:a16="http://schemas.microsoft.com/office/drawing/2014/main" id="{F7AFA345-A361-63F9-975A-25453C909897}"/>
              </a:ext>
            </a:extLst>
          </p:cNvPr>
          <p:cNvPicPr>
            <a:picLocks noChangeAspect="1"/>
          </p:cNvPicPr>
          <p:nvPr/>
        </p:nvPicPr>
        <p:blipFill rotWithShape="1">
          <a:blip r:embed="rId13"/>
          <a:srcRect l="2821" r="-2821" b="1221"/>
          <a:stretch/>
        </p:blipFill>
        <p:spPr>
          <a:xfrm>
            <a:off x="3563968" y="3114666"/>
            <a:ext cx="859786" cy="967244"/>
          </a:xfrm>
          <a:prstGeom prst="rect">
            <a:avLst/>
          </a:prstGeom>
        </p:spPr>
      </p:pic>
      <p:pic>
        <p:nvPicPr>
          <p:cNvPr id="27" name="Grafik 26">
            <a:extLst>
              <a:ext uri="{FF2B5EF4-FFF2-40B4-BE49-F238E27FC236}">
                <a16:creationId xmlns:a16="http://schemas.microsoft.com/office/drawing/2014/main" id="{94C872F9-16AF-4B98-92BB-AE23BC7CDC1C}"/>
              </a:ext>
            </a:extLst>
          </p:cNvPr>
          <p:cNvPicPr>
            <a:picLocks noChangeAspect="1"/>
          </p:cNvPicPr>
          <p:nvPr/>
        </p:nvPicPr>
        <p:blipFill>
          <a:blip r:embed="rId14"/>
          <a:stretch>
            <a:fillRect/>
          </a:stretch>
        </p:blipFill>
        <p:spPr>
          <a:xfrm>
            <a:off x="6123986" y="3102710"/>
            <a:ext cx="852338" cy="964800"/>
          </a:xfrm>
          <a:prstGeom prst="rect">
            <a:avLst/>
          </a:prstGeom>
        </p:spPr>
      </p:pic>
    </p:spTree>
    <p:extLst>
      <p:ext uri="{BB962C8B-B14F-4D97-AF65-F5344CB8AC3E}">
        <p14:creationId xmlns:p14="http://schemas.microsoft.com/office/powerpoint/2010/main" val="3904171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Gemanagte Portfolios der Alte Leipziger Leben</a:t>
            </a:r>
          </a:p>
        </p:txBody>
      </p:sp>
      <p:sp>
        <p:nvSpPr>
          <p:cNvPr id="18" name="Teilkreis 17">
            <a:extLst>
              <a:ext uri="{FF2B5EF4-FFF2-40B4-BE49-F238E27FC236}">
                <a16:creationId xmlns:a16="http://schemas.microsoft.com/office/drawing/2014/main" id="{9C72BCD9-85E6-445D-AA2E-E326041DE8E4}"/>
              </a:ext>
            </a:extLst>
          </p:cNvPr>
          <p:cNvSpPr/>
          <p:nvPr/>
        </p:nvSpPr>
        <p:spPr>
          <a:xfrm flipH="1">
            <a:off x="6918146" y="1155972"/>
            <a:ext cx="1008112" cy="1026666"/>
          </a:xfrm>
          <a:prstGeom prst="pie">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0" name="Teilkreis 19">
            <a:extLst>
              <a:ext uri="{FF2B5EF4-FFF2-40B4-BE49-F238E27FC236}">
                <a16:creationId xmlns:a16="http://schemas.microsoft.com/office/drawing/2014/main" id="{DC511987-AA8A-440F-9CBE-2924C3BABFE4}"/>
              </a:ext>
            </a:extLst>
          </p:cNvPr>
          <p:cNvSpPr/>
          <p:nvPr/>
        </p:nvSpPr>
        <p:spPr>
          <a:xfrm>
            <a:off x="6918146" y="1151477"/>
            <a:ext cx="1008112" cy="1026666"/>
          </a:xfrm>
          <a:prstGeom prst="pie">
            <a:avLst>
              <a:gd name="adj1" fmla="val 1080000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21" name="Teilkreis 20">
            <a:extLst>
              <a:ext uri="{FF2B5EF4-FFF2-40B4-BE49-F238E27FC236}">
                <a16:creationId xmlns:a16="http://schemas.microsoft.com/office/drawing/2014/main" id="{CBB3C4FA-7960-440D-AF1F-610B3A44478B}"/>
              </a:ext>
            </a:extLst>
          </p:cNvPr>
          <p:cNvSpPr/>
          <p:nvPr/>
        </p:nvSpPr>
        <p:spPr>
          <a:xfrm flipH="1">
            <a:off x="8655975" y="1151477"/>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2" name="Teilkreis 21">
            <a:extLst>
              <a:ext uri="{FF2B5EF4-FFF2-40B4-BE49-F238E27FC236}">
                <a16:creationId xmlns:a16="http://schemas.microsoft.com/office/drawing/2014/main" id="{9F3703F7-80AE-4C4B-B332-3382486574BA}"/>
              </a:ext>
            </a:extLst>
          </p:cNvPr>
          <p:cNvSpPr/>
          <p:nvPr/>
        </p:nvSpPr>
        <p:spPr>
          <a:xfrm flipH="1">
            <a:off x="5203509" y="1151477"/>
            <a:ext cx="1008112" cy="1026666"/>
          </a:xfrm>
          <a:prstGeom prst="pie">
            <a:avLst>
              <a:gd name="adj1" fmla="val 540957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23" name="Teilkreis 22">
            <a:extLst>
              <a:ext uri="{FF2B5EF4-FFF2-40B4-BE49-F238E27FC236}">
                <a16:creationId xmlns:a16="http://schemas.microsoft.com/office/drawing/2014/main" id="{5C8F5D5D-9894-4835-84AA-8573F79ED159}"/>
              </a:ext>
            </a:extLst>
          </p:cNvPr>
          <p:cNvSpPr/>
          <p:nvPr/>
        </p:nvSpPr>
        <p:spPr>
          <a:xfrm>
            <a:off x="5203509" y="1153330"/>
            <a:ext cx="1008112" cy="1026666"/>
          </a:xfrm>
          <a:prstGeom prst="pie">
            <a:avLst>
              <a:gd name="adj1" fmla="val 538862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pic>
        <p:nvPicPr>
          <p:cNvPr id="9" name="Grafik 8">
            <a:extLst>
              <a:ext uri="{FF2B5EF4-FFF2-40B4-BE49-F238E27FC236}">
                <a16:creationId xmlns:a16="http://schemas.microsoft.com/office/drawing/2014/main" id="{911F10CC-1959-4FE5-AA2A-B7A94DFAF81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8994" y="1265687"/>
            <a:ext cx="1026666" cy="1026666"/>
          </a:xfrm>
          <a:prstGeom prst="rect">
            <a:avLst/>
          </a:prstGeom>
        </p:spPr>
      </p:pic>
      <p:graphicFrame>
        <p:nvGraphicFramePr>
          <p:cNvPr id="16" name="Inhaltsplatzhalter 5">
            <a:extLst>
              <a:ext uri="{FF2B5EF4-FFF2-40B4-BE49-F238E27FC236}">
                <a16:creationId xmlns:a16="http://schemas.microsoft.com/office/drawing/2014/main" id="{38D560A7-9AE4-441E-A235-22965FF42427}"/>
              </a:ext>
            </a:extLst>
          </p:cNvPr>
          <p:cNvGraphicFramePr>
            <a:graphicFrameLocks/>
          </p:cNvGraphicFramePr>
          <p:nvPr>
            <p:extLst>
              <p:ext uri="{D42A27DB-BD31-4B8C-83A1-F6EECF244321}">
                <p14:modId xmlns:p14="http://schemas.microsoft.com/office/powerpoint/2010/main" val="42131523"/>
              </p:ext>
            </p:extLst>
          </p:nvPr>
        </p:nvGraphicFramePr>
        <p:xfrm>
          <a:off x="1051131" y="2382998"/>
          <a:ext cx="9144497" cy="3732338"/>
        </p:xfrm>
        <a:graphic>
          <a:graphicData uri="http://schemas.openxmlformats.org/drawingml/2006/table">
            <a:tbl>
              <a:tblPr/>
              <a:tblGrid>
                <a:gridCol w="3692420">
                  <a:extLst>
                    <a:ext uri="{9D8B030D-6E8A-4147-A177-3AD203B41FA5}">
                      <a16:colId xmlns:a16="http://schemas.microsoft.com/office/drawing/2014/main" val="1274588145"/>
                    </a:ext>
                  </a:extLst>
                </a:gridCol>
                <a:gridCol w="1817359">
                  <a:extLst>
                    <a:ext uri="{9D8B030D-6E8A-4147-A177-3AD203B41FA5}">
                      <a16:colId xmlns:a16="http://schemas.microsoft.com/office/drawing/2014/main" val="1743326954"/>
                    </a:ext>
                  </a:extLst>
                </a:gridCol>
                <a:gridCol w="1817359">
                  <a:extLst>
                    <a:ext uri="{9D8B030D-6E8A-4147-A177-3AD203B41FA5}">
                      <a16:colId xmlns:a16="http://schemas.microsoft.com/office/drawing/2014/main" val="2694593034"/>
                    </a:ext>
                  </a:extLst>
                </a:gridCol>
                <a:gridCol w="1817359">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AL Portfolio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Zukunft 50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(bis zu 50%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AL Portfolio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Zukunft 75</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(bis zu 75% Aktien) </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AL Portfolio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Zukunft 100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(100%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solidFill>
                      <a:srgbClr val="004767"/>
                    </a:solidFill>
                  </a:tcPr>
                </a:tc>
                <a:extLst>
                  <a:ext uri="{0D108BD9-81ED-4DB2-BD59-A6C34878D82A}">
                    <a16:rowId xmlns:a16="http://schemas.microsoft.com/office/drawing/2014/main" val="2324754489"/>
                  </a:ext>
                </a:extLst>
              </a:tr>
              <a:tr h="0">
                <a:tc>
                  <a:txBody>
                    <a:bodyPr/>
                    <a:lstStyle/>
                    <a:p>
                      <a:pPr algn="l" fontAlgn="ctr"/>
                      <a:r>
                        <a:rPr lang="de-DE" sz="1000" b="1" i="0" u="none" strike="noStrike" dirty="0">
                          <a:solidFill>
                            <a:schemeClr val="bg1"/>
                          </a:solidFill>
                          <a:effectLst/>
                          <a:latin typeface="Ubuntu" panose="020B0504030602030204" pitchFamily="34" charset="0"/>
                        </a:rPr>
                        <a:t>Risikoindikator (SRI)</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46D74"/>
                    </a:solidFill>
                  </a:tcPr>
                </a:tc>
                <a:tc>
                  <a:txBody>
                    <a:bodyPr/>
                    <a:lstStyle/>
                    <a:p>
                      <a:pPr algn="ctr" fontAlgn="ctr"/>
                      <a:r>
                        <a:rPr lang="de-DE" sz="1000" b="1" i="0" u="none" strike="noStrike" dirty="0">
                          <a:solidFill>
                            <a:schemeClr val="bg1"/>
                          </a:solidFill>
                          <a:effectLst/>
                          <a:latin typeface="Ubuntu" panose="020B0504030602030204" pitchFamily="34" charset="0"/>
                        </a:rPr>
                        <a:t>3</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46D7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00" b="1" i="0" u="none" strike="noStrike" dirty="0">
                          <a:solidFill>
                            <a:schemeClr val="bg1"/>
                          </a:solidFill>
                          <a:effectLst/>
                          <a:latin typeface="Ubuntu" panose="020B0504030602030204" pitchFamily="34" charset="0"/>
                        </a:rPr>
                        <a:t>4</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46D74"/>
                    </a:solidFill>
                  </a:tcPr>
                </a:tc>
                <a:tc>
                  <a:txBody>
                    <a:bodyPr/>
                    <a:lstStyle/>
                    <a:p>
                      <a:pPr algn="ctr" fontAlgn="ctr"/>
                      <a:r>
                        <a:rPr lang="de-DE" sz="1000" b="1" i="0" u="none" strike="noStrike" dirty="0">
                          <a:solidFill>
                            <a:schemeClr val="bg1"/>
                          </a:solidFill>
                          <a:effectLst/>
                          <a:latin typeface="Ubuntu" panose="020B0504030602030204" pitchFamily="34" charset="0"/>
                        </a:rPr>
                        <a:t>5</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46D74"/>
                    </a:solidFill>
                  </a:tcPr>
                </a:tc>
                <a:extLst>
                  <a:ext uri="{0D108BD9-81ED-4DB2-BD59-A6C34878D82A}">
                    <a16:rowId xmlns:a16="http://schemas.microsoft.com/office/drawing/2014/main" val="3488666132"/>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Aktienfonds</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000" b="0" i="0" u="none" strike="noStrike" dirty="0">
                        <a:solidFill>
                          <a:srgbClr val="000000"/>
                        </a:solidFill>
                        <a:effectLst/>
                        <a:latin typeface="Ubuntu" panose="020B0504030602030204" pitchFamily="34" charset="0"/>
                      </a:endParaRPr>
                    </a:p>
                  </a:txBody>
                  <a:tcPr marL="15148" marR="181782" marT="9525" marB="0" anchor="ctr">
                    <a:lnL w="12700"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84796136"/>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UBS MSCI Pacific Socially Responsible</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525444512"/>
                  </a:ext>
                </a:extLst>
              </a:tr>
              <a:tr h="211766">
                <a:tc>
                  <a:txBody>
                    <a:bodyPr/>
                    <a:lstStyle/>
                    <a:p>
                      <a:pPr marL="0" algn="l" defTabSz="914400" rtl="0" eaLnBrk="1" fontAlgn="ctr" latinLnBrk="0" hangingPunct="1"/>
                      <a:r>
                        <a:rPr lang="it-IT" sz="1000" b="0" i="0" u="none" strike="noStrike" kern="1200" dirty="0">
                          <a:solidFill>
                            <a:srgbClr val="000000"/>
                          </a:solidFill>
                          <a:effectLst/>
                          <a:latin typeface="Ubuntu" panose="020B0504030602030204" pitchFamily="34" charset="0"/>
                          <a:ea typeface="+mn-ea"/>
                          <a:cs typeface="+mn-cs"/>
                        </a:rPr>
                        <a:t>Amundi MSCI Europe SRI </a:t>
                      </a:r>
                      <a:r>
                        <a:rPr lang="it-IT" sz="1000" b="0" i="0" u="none" strike="noStrike" kern="1200" dirty="0" err="1">
                          <a:solidFill>
                            <a:srgbClr val="000000"/>
                          </a:solidFill>
                          <a:effectLst/>
                          <a:latin typeface="Ubuntu" panose="020B0504030602030204" pitchFamily="34" charset="0"/>
                          <a:ea typeface="+mn-ea"/>
                          <a:cs typeface="+mn-cs"/>
                        </a:rPr>
                        <a:t>Clim</a:t>
                      </a:r>
                      <a:r>
                        <a:rPr lang="it-IT" sz="1000" b="0" i="0" u="none" strike="noStrike" kern="1200" dirty="0">
                          <a:solidFill>
                            <a:srgbClr val="000000"/>
                          </a:solidFill>
                          <a:effectLst/>
                          <a:latin typeface="Ubuntu" panose="020B0504030602030204" pitchFamily="34" charset="0"/>
                          <a:ea typeface="+mn-ea"/>
                          <a:cs typeface="+mn-cs"/>
                        </a:rPr>
                        <a:t>. Par. </a:t>
                      </a:r>
                      <a:r>
                        <a:rPr lang="it-IT" sz="1000" b="0" i="0" u="none" strike="noStrike" kern="1200" dirty="0" err="1">
                          <a:solidFill>
                            <a:srgbClr val="000000"/>
                          </a:solidFill>
                          <a:effectLst/>
                          <a:latin typeface="Ubuntu" panose="020B0504030602030204" pitchFamily="34" charset="0"/>
                          <a:ea typeface="+mn-ea"/>
                          <a:cs typeface="+mn-cs"/>
                        </a:rPr>
                        <a:t>Alig</a:t>
                      </a:r>
                      <a:r>
                        <a:rPr lang="it-IT" sz="1000" b="0" i="0" u="none" strike="noStrike" kern="1200" dirty="0">
                          <a:solidFill>
                            <a:srgbClr val="000000"/>
                          </a:solidFill>
                          <a:effectLst/>
                          <a:latin typeface="Ubuntu" panose="020B0504030602030204" pitchFamily="34" charset="0"/>
                          <a:ea typeface="+mn-ea"/>
                          <a:cs typeface="+mn-cs"/>
                        </a:rPr>
                        <a:t>.</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18779903"/>
                  </a:ext>
                </a:extLst>
              </a:tr>
              <a:tr h="211766">
                <a:tc>
                  <a:txBody>
                    <a:bodyPr/>
                    <a:lstStyle/>
                    <a:p>
                      <a:pPr marL="0" algn="l" defTabSz="914400" rtl="0" eaLnBrk="1" fontAlgn="ctr" latinLnBrk="0" hangingPunct="1"/>
                      <a:r>
                        <a:rPr lang="pt-BR" sz="1000" b="0" i="0" u="none" strike="noStrike" kern="1200" dirty="0">
                          <a:solidFill>
                            <a:srgbClr val="000000"/>
                          </a:solidFill>
                          <a:effectLst/>
                          <a:latin typeface="Ubuntu" panose="020B0504030602030204" pitchFamily="34" charset="0"/>
                          <a:ea typeface="+mn-ea"/>
                          <a:cs typeface="+mn-cs"/>
                        </a:rPr>
                        <a:t>UBS S&amp;P 500 ESG ELITE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338518727"/>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Invesco Nasdaq-100 ESG ETF</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440780435"/>
                  </a:ext>
                </a:extLst>
              </a:tr>
              <a:tr h="211766">
                <a:tc>
                  <a:txBody>
                    <a:bodyPr/>
                    <a:lstStyle/>
                    <a:p>
                      <a:pPr marL="0" algn="l" defTabSz="914400" rtl="0" eaLnBrk="1" fontAlgn="ctr" latinLnBrk="0" hangingPunct="1"/>
                      <a:r>
                        <a:rPr lang="de-DE" sz="1000" b="0" i="0" u="none" strike="noStrike" kern="1200" dirty="0" err="1">
                          <a:solidFill>
                            <a:srgbClr val="000000"/>
                          </a:solidFill>
                          <a:effectLst/>
                          <a:latin typeface="Ubuntu" panose="020B0504030602030204" pitchFamily="34" charset="0"/>
                          <a:ea typeface="+mn-ea"/>
                          <a:cs typeface="+mn-cs"/>
                        </a:rPr>
                        <a:t>Xtrackers</a:t>
                      </a:r>
                      <a:r>
                        <a:rPr lang="de-DE" sz="1000" b="0" i="0" u="none" strike="noStrike" kern="1200" dirty="0">
                          <a:solidFill>
                            <a:srgbClr val="000000"/>
                          </a:solidFill>
                          <a:effectLst/>
                          <a:latin typeface="Ubuntu" panose="020B0504030602030204" pitchFamily="34" charset="0"/>
                          <a:ea typeface="+mn-ea"/>
                          <a:cs typeface="+mn-cs"/>
                        </a:rPr>
                        <a:t> MSCI Emerging </a:t>
                      </a:r>
                      <a:r>
                        <a:rPr lang="de-DE" sz="1000" b="0" i="0" u="none" strike="noStrike" kern="1200" dirty="0" err="1">
                          <a:solidFill>
                            <a:srgbClr val="000000"/>
                          </a:solidFill>
                          <a:effectLst/>
                          <a:latin typeface="Ubuntu" panose="020B0504030602030204" pitchFamily="34" charset="0"/>
                          <a:ea typeface="+mn-ea"/>
                          <a:cs typeface="+mn-cs"/>
                        </a:rPr>
                        <a:t>Markets</a:t>
                      </a:r>
                      <a:r>
                        <a:rPr lang="de-DE" sz="1000" b="0" i="0" u="none" strike="noStrike" kern="1200" dirty="0">
                          <a:solidFill>
                            <a:srgbClr val="000000"/>
                          </a:solidFill>
                          <a:effectLst/>
                          <a:latin typeface="Ubuntu" panose="020B0504030602030204" pitchFamily="34" charset="0"/>
                          <a:ea typeface="+mn-ea"/>
                          <a:cs typeface="+mn-cs"/>
                        </a:rPr>
                        <a:t> ESG</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1455822815"/>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UBS MSCI World Small Cap Socially Resp.</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476145646"/>
                  </a:ext>
                </a:extLst>
              </a:tr>
              <a:tr h="211766">
                <a:tc>
                  <a:txBody>
                    <a:bodyPr/>
                    <a:lstStyle/>
                    <a:p>
                      <a:pPr marL="0" algn="l" defTabSz="914400" rtl="0" eaLnBrk="1" fontAlgn="ctr" latinLnBrk="0" hangingPunct="1"/>
                      <a:r>
                        <a:rPr lang="de-DE" sz="1000" b="0" i="0" u="none" strike="noStrike" kern="1200" dirty="0" err="1">
                          <a:solidFill>
                            <a:srgbClr val="000000"/>
                          </a:solidFill>
                          <a:effectLst/>
                          <a:latin typeface="Ubuntu" panose="020B0504030602030204" pitchFamily="34" charset="0"/>
                          <a:ea typeface="+mn-ea"/>
                          <a:cs typeface="+mn-cs"/>
                        </a:rPr>
                        <a:t>Xtrackers</a:t>
                      </a:r>
                      <a:r>
                        <a:rPr lang="de-DE" sz="1000" b="0" i="0" u="none" strike="noStrike" kern="1200" dirty="0">
                          <a:solidFill>
                            <a:srgbClr val="000000"/>
                          </a:solidFill>
                          <a:effectLst/>
                          <a:latin typeface="Ubuntu" panose="020B0504030602030204" pitchFamily="34" charset="0"/>
                          <a:ea typeface="+mn-ea"/>
                          <a:cs typeface="+mn-cs"/>
                        </a:rPr>
                        <a:t> MSCI World Health Care</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873351558"/>
                  </a:ext>
                </a:extLst>
              </a:tr>
              <a:tr h="211766">
                <a:tc>
                  <a:txBody>
                    <a:bodyPr/>
                    <a:lstStyle/>
                    <a:p>
                      <a:pPr algn="l" fontAlgn="ctr"/>
                      <a:r>
                        <a:rPr lang="de-DE" sz="1000" b="1" i="0" u="none" strike="noStrike" dirty="0">
                          <a:solidFill>
                            <a:srgbClr val="000000"/>
                          </a:solidFill>
                          <a:effectLst/>
                          <a:latin typeface="Ubuntu" panose="020B0504030602030204" pitchFamily="34" charset="0"/>
                        </a:rPr>
                        <a:t>Rentenfonds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72393173"/>
                  </a:ext>
                </a:extLst>
              </a:tr>
              <a:tr h="159614">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iShares € Government Bond Climate</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6,3%</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66975479"/>
                  </a:ext>
                </a:extLst>
              </a:tr>
              <a:tr h="211766">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UBS BBG MSCI € Area Liquid </a:t>
                      </a:r>
                      <a:r>
                        <a:rPr lang="de-DE" sz="1000" b="0" i="0" u="none" strike="noStrike" kern="1200" dirty="0" err="1">
                          <a:solidFill>
                            <a:srgbClr val="000000"/>
                          </a:solidFill>
                          <a:effectLst/>
                          <a:latin typeface="Ubuntu" panose="020B0504030602030204" pitchFamily="34" charset="0"/>
                          <a:ea typeface="+mn-ea"/>
                          <a:cs typeface="+mn-cs"/>
                        </a:rPr>
                        <a:t>Corp</a:t>
                      </a:r>
                      <a:r>
                        <a:rPr lang="de-DE" sz="1000" b="0" i="0" u="none" strike="noStrike" kern="1200" dirty="0">
                          <a:solidFill>
                            <a:srgbClr val="000000"/>
                          </a:solidFill>
                          <a:effectLst/>
                          <a:latin typeface="Ubuntu" panose="020B0504030602030204" pitchFamily="34" charset="0"/>
                          <a:ea typeface="+mn-ea"/>
                          <a:cs typeface="+mn-cs"/>
                        </a:rPr>
                        <a:t> Sust</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764827094"/>
                  </a:ext>
                </a:extLst>
              </a:tr>
              <a:tr h="211766">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Amundi Global Aggregate Green Bond</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8,8%</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4055508528"/>
                  </a:ext>
                </a:extLst>
              </a:tr>
              <a:tr h="211766">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UBS </a:t>
                      </a:r>
                      <a:r>
                        <a:rPr lang="de-DE" sz="1000" b="0" i="0" u="none" strike="noStrike" kern="1200" dirty="0" err="1">
                          <a:solidFill>
                            <a:srgbClr val="000000"/>
                          </a:solidFill>
                          <a:effectLst/>
                          <a:latin typeface="Ubuntu" panose="020B0504030602030204" pitchFamily="34" charset="0"/>
                          <a:ea typeface="+mn-ea"/>
                          <a:cs typeface="+mn-cs"/>
                        </a:rPr>
                        <a:t>Sustainable</a:t>
                      </a:r>
                      <a:r>
                        <a:rPr lang="de-DE" sz="1000" b="0" i="0" u="none" strike="noStrike" kern="1200" dirty="0">
                          <a:solidFill>
                            <a:srgbClr val="000000"/>
                          </a:solidFill>
                          <a:effectLst/>
                          <a:latin typeface="Ubuntu" panose="020B0504030602030204" pitchFamily="34" charset="0"/>
                          <a:ea typeface="+mn-ea"/>
                          <a:cs typeface="+mn-cs"/>
                        </a:rPr>
                        <a:t> </a:t>
                      </a:r>
                      <a:r>
                        <a:rPr lang="de-DE" sz="1000" b="0" i="0" u="none" strike="noStrike" kern="1200" dirty="0" err="1">
                          <a:solidFill>
                            <a:srgbClr val="000000"/>
                          </a:solidFill>
                          <a:effectLst/>
                          <a:latin typeface="Ubuntu" panose="020B0504030602030204" pitchFamily="34" charset="0"/>
                          <a:ea typeface="+mn-ea"/>
                          <a:cs typeface="+mn-cs"/>
                        </a:rPr>
                        <a:t>Dev</a:t>
                      </a:r>
                      <a:r>
                        <a:rPr lang="de-DE" sz="1000" b="0" i="0" u="none" strike="noStrike" kern="1200" dirty="0">
                          <a:solidFill>
                            <a:srgbClr val="000000"/>
                          </a:solidFill>
                          <a:effectLst/>
                          <a:latin typeface="Ubuntu" panose="020B0504030602030204" pitchFamily="34" charset="0"/>
                          <a:ea typeface="+mn-ea"/>
                          <a:cs typeface="+mn-cs"/>
                        </a:rPr>
                        <a:t>. Bank Bonds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172945417"/>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iShares JPMorgan Adv. $ EM Bond </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920622389"/>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   0,22%</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0,21%</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0,20%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762392770"/>
                  </a:ext>
                </a:extLst>
              </a:tr>
            </a:tbl>
          </a:graphicData>
        </a:graphic>
      </p:graphicFrame>
      <p:sp>
        <p:nvSpPr>
          <p:cNvPr id="8" name="Fußzeilenplatzhalter 7">
            <a:extLst>
              <a:ext uri="{FF2B5EF4-FFF2-40B4-BE49-F238E27FC236}">
                <a16:creationId xmlns:a16="http://schemas.microsoft.com/office/drawing/2014/main" id="{8FAEF337-7B48-420A-91FB-FFB39025251F}"/>
              </a:ext>
            </a:extLst>
          </p:cNvPr>
          <p:cNvSpPr>
            <a:spLocks noGrp="1"/>
          </p:cNvSpPr>
          <p:nvPr>
            <p:ph type="ftr" sz="quarter" idx="10"/>
          </p:nvPr>
        </p:nvSpPr>
        <p:spPr/>
        <p:txBody>
          <a:bodyPr/>
          <a:lstStyle/>
          <a:p>
            <a:r>
              <a:rPr lang="de-DE"/>
              <a:t>Alte Leipziger Leben / Name / Kurztitel / tt.mm.jj</a:t>
            </a:r>
            <a:endParaRPr lang="de-DE" dirty="0"/>
          </a:p>
        </p:txBody>
      </p:sp>
      <p:sp>
        <p:nvSpPr>
          <p:cNvPr id="2" name="Foliennummernplatzhalter 1">
            <a:extLst>
              <a:ext uri="{FF2B5EF4-FFF2-40B4-BE49-F238E27FC236}">
                <a16:creationId xmlns:a16="http://schemas.microsoft.com/office/drawing/2014/main" id="{A8BFF820-E8EA-48DE-8896-47F881A563C1}"/>
              </a:ext>
            </a:extLst>
          </p:cNvPr>
          <p:cNvSpPr>
            <a:spLocks noGrp="1"/>
          </p:cNvSpPr>
          <p:nvPr>
            <p:ph type="sldNum" sz="quarter" idx="11"/>
          </p:nvPr>
        </p:nvSpPr>
        <p:spPr/>
        <p:txBody>
          <a:bodyPr/>
          <a:lstStyle/>
          <a:p>
            <a:fld id="{27B5B4E9-0313-4949-9CA1-0E585048ABAC}" type="slidenum">
              <a:rPr lang="de-DE" smtClean="0"/>
              <a:pPr/>
              <a:t>3</a:t>
            </a:fld>
            <a:endParaRPr lang="de-DE" dirty="0"/>
          </a:p>
        </p:txBody>
      </p:sp>
      <p:sp>
        <p:nvSpPr>
          <p:cNvPr id="24" name="Textfeld 23">
            <a:extLst>
              <a:ext uri="{FF2B5EF4-FFF2-40B4-BE49-F238E27FC236}">
                <a16:creationId xmlns:a16="http://schemas.microsoft.com/office/drawing/2014/main" id="{91A108B4-8F72-4B26-9DAE-E6EB43AE3F39}"/>
              </a:ext>
            </a:extLst>
          </p:cNvPr>
          <p:cNvSpPr txBox="1"/>
          <p:nvPr/>
        </p:nvSpPr>
        <p:spPr>
          <a:xfrm>
            <a:off x="1051131" y="6167038"/>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3" name="Textfeld 2">
            <a:extLst>
              <a:ext uri="{FF2B5EF4-FFF2-40B4-BE49-F238E27FC236}">
                <a16:creationId xmlns:a16="http://schemas.microsoft.com/office/drawing/2014/main" id="{04E9BA1A-4F91-47C1-8CEB-0693D56F990E}"/>
              </a:ext>
            </a:extLst>
          </p:cNvPr>
          <p:cNvSpPr txBox="1"/>
          <p:nvPr/>
        </p:nvSpPr>
        <p:spPr>
          <a:xfrm>
            <a:off x="2279576" y="1625590"/>
            <a:ext cx="2304256"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AL Portfolio Zukunft</a:t>
            </a:r>
          </a:p>
        </p:txBody>
      </p:sp>
    </p:spTree>
    <p:extLst>
      <p:ext uri="{BB962C8B-B14F-4D97-AF65-F5344CB8AC3E}">
        <p14:creationId xmlns:p14="http://schemas.microsoft.com/office/powerpoint/2010/main" val="3479934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Baskets</a:t>
            </a:r>
          </a:p>
        </p:txBody>
      </p:sp>
      <p:sp>
        <p:nvSpPr>
          <p:cNvPr id="9" name="Teilkreis 8">
            <a:extLst>
              <a:ext uri="{FF2B5EF4-FFF2-40B4-BE49-F238E27FC236}">
                <a16:creationId xmlns:a16="http://schemas.microsoft.com/office/drawing/2014/main" id="{54DAEC79-4A8D-4372-8B9B-DF5030D77878}"/>
              </a:ext>
            </a:extLst>
          </p:cNvPr>
          <p:cNvSpPr/>
          <p:nvPr/>
        </p:nvSpPr>
        <p:spPr>
          <a:xfrm flipH="1">
            <a:off x="6958935" y="1424377"/>
            <a:ext cx="1008112" cy="1026666"/>
          </a:xfrm>
          <a:prstGeom prst="pie">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0" name="Teilkreis 9">
            <a:extLst>
              <a:ext uri="{FF2B5EF4-FFF2-40B4-BE49-F238E27FC236}">
                <a16:creationId xmlns:a16="http://schemas.microsoft.com/office/drawing/2014/main" id="{FB32E9C9-7E38-418C-97F6-92620D1A993A}"/>
              </a:ext>
            </a:extLst>
          </p:cNvPr>
          <p:cNvSpPr/>
          <p:nvPr/>
        </p:nvSpPr>
        <p:spPr>
          <a:xfrm>
            <a:off x="6957774" y="1437866"/>
            <a:ext cx="1008112" cy="1026666"/>
          </a:xfrm>
          <a:prstGeom prst="pie">
            <a:avLst>
              <a:gd name="adj1" fmla="val 1080000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1" name="Teilkreis 10">
            <a:extLst>
              <a:ext uri="{FF2B5EF4-FFF2-40B4-BE49-F238E27FC236}">
                <a16:creationId xmlns:a16="http://schemas.microsoft.com/office/drawing/2014/main" id="{CC38FCF1-1B93-4C5B-B8D3-7C5E07D33B00}"/>
              </a:ext>
            </a:extLst>
          </p:cNvPr>
          <p:cNvSpPr/>
          <p:nvPr/>
        </p:nvSpPr>
        <p:spPr>
          <a:xfrm flipH="1">
            <a:off x="8400256" y="1433311"/>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2" name="Teilkreis 11">
            <a:extLst>
              <a:ext uri="{FF2B5EF4-FFF2-40B4-BE49-F238E27FC236}">
                <a16:creationId xmlns:a16="http://schemas.microsoft.com/office/drawing/2014/main" id="{5D40FE3F-0DBD-4323-9F54-01EAB6395BB0}"/>
              </a:ext>
            </a:extLst>
          </p:cNvPr>
          <p:cNvSpPr/>
          <p:nvPr/>
        </p:nvSpPr>
        <p:spPr>
          <a:xfrm flipH="1">
            <a:off x="5369553" y="1433311"/>
            <a:ext cx="1008112" cy="1026666"/>
          </a:xfrm>
          <a:prstGeom prst="pie">
            <a:avLst>
              <a:gd name="adj1" fmla="val 540957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3" name="Teilkreis 12">
            <a:extLst>
              <a:ext uri="{FF2B5EF4-FFF2-40B4-BE49-F238E27FC236}">
                <a16:creationId xmlns:a16="http://schemas.microsoft.com/office/drawing/2014/main" id="{6A7C594D-7F43-4B3A-BB53-CCCF11B43784}"/>
              </a:ext>
            </a:extLst>
          </p:cNvPr>
          <p:cNvSpPr/>
          <p:nvPr/>
        </p:nvSpPr>
        <p:spPr>
          <a:xfrm>
            <a:off x="5370642" y="1433311"/>
            <a:ext cx="1008112" cy="1026666"/>
          </a:xfrm>
          <a:prstGeom prst="pie">
            <a:avLst>
              <a:gd name="adj1" fmla="val 538862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pic>
        <p:nvPicPr>
          <p:cNvPr id="14" name="Grafik 13">
            <a:extLst>
              <a:ext uri="{FF2B5EF4-FFF2-40B4-BE49-F238E27FC236}">
                <a16:creationId xmlns:a16="http://schemas.microsoft.com/office/drawing/2014/main" id="{CF6468CA-A34D-4838-A413-174D0ADEF1B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1131" y="1257160"/>
            <a:ext cx="1008013" cy="1008013"/>
          </a:xfrm>
          <a:prstGeom prst="rect">
            <a:avLst/>
          </a:prstGeom>
        </p:spPr>
      </p:pic>
      <p:graphicFrame>
        <p:nvGraphicFramePr>
          <p:cNvPr id="15" name="Inhaltsplatzhalter 5">
            <a:extLst>
              <a:ext uri="{FF2B5EF4-FFF2-40B4-BE49-F238E27FC236}">
                <a16:creationId xmlns:a16="http://schemas.microsoft.com/office/drawing/2014/main" id="{F1597C2E-951E-4FED-A0E1-CDCEC4CEAC67}"/>
              </a:ext>
            </a:extLst>
          </p:cNvPr>
          <p:cNvGraphicFramePr>
            <a:graphicFrameLocks/>
          </p:cNvGraphicFramePr>
          <p:nvPr>
            <p:extLst>
              <p:ext uri="{D42A27DB-BD31-4B8C-83A1-F6EECF244321}">
                <p14:modId xmlns:p14="http://schemas.microsoft.com/office/powerpoint/2010/main" val="687005682"/>
              </p:ext>
            </p:extLst>
          </p:nvPr>
        </p:nvGraphicFramePr>
        <p:xfrm>
          <a:off x="1046987" y="2636912"/>
          <a:ext cx="8577406" cy="2647215"/>
        </p:xfrm>
        <a:graphic>
          <a:graphicData uri="http://schemas.openxmlformats.org/drawingml/2006/table">
            <a:tbl>
              <a:tblPr/>
              <a:tblGrid>
                <a:gridCol w="4112909">
                  <a:extLst>
                    <a:ext uri="{9D8B030D-6E8A-4147-A177-3AD203B41FA5}">
                      <a16:colId xmlns:a16="http://schemas.microsoft.com/office/drawing/2014/main" val="1274588145"/>
                    </a:ext>
                  </a:extLst>
                </a:gridCol>
                <a:gridCol w="1512168">
                  <a:extLst>
                    <a:ext uri="{9D8B030D-6E8A-4147-A177-3AD203B41FA5}">
                      <a16:colId xmlns:a16="http://schemas.microsoft.com/office/drawing/2014/main" val="1743326954"/>
                    </a:ext>
                  </a:extLst>
                </a:gridCol>
                <a:gridCol w="1440160">
                  <a:extLst>
                    <a:ext uri="{9D8B030D-6E8A-4147-A177-3AD203B41FA5}">
                      <a16:colId xmlns:a16="http://schemas.microsoft.com/office/drawing/2014/main" val="2694593034"/>
                    </a:ext>
                  </a:extLst>
                </a:gridCol>
                <a:gridCol w="1512169">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Global ESG 50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(50%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Global ESG 75</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(75% Aktien) </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Global ESG 100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(100%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Aktienfonds</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84796136"/>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UBS MSCI World Socially Responsible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525444512"/>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UBS MSCI World Small Cap Socially Resp.</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18779903"/>
                  </a:ext>
                </a:extLst>
              </a:tr>
              <a:tr h="211766">
                <a:tc>
                  <a:txBody>
                    <a:bodyPr/>
                    <a:lstStyle/>
                    <a:p>
                      <a:pPr marL="0" algn="l" defTabSz="914400" rtl="0" eaLnBrk="1" fontAlgn="ctr" latinLnBrk="0" hangingPunct="1"/>
                      <a:r>
                        <a:rPr lang="pt-BR" sz="1000" b="0" i="0" u="none" strike="noStrike" kern="1200" dirty="0">
                          <a:solidFill>
                            <a:srgbClr val="000000"/>
                          </a:solidFill>
                          <a:effectLst/>
                          <a:latin typeface="Ubuntu" panose="020B0504030602030204" pitchFamily="34" charset="0"/>
                          <a:ea typeface="+mn-ea"/>
                          <a:cs typeface="+mn-cs"/>
                        </a:rPr>
                        <a:t>UBS S&amp;P 500 ESG Elite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9,0%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13,5%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338518727"/>
                  </a:ext>
                </a:extLst>
              </a:tr>
              <a:tr h="211766">
                <a:tc>
                  <a:txBody>
                    <a:bodyPr/>
                    <a:lstStyle/>
                    <a:p>
                      <a:pPr marL="0" algn="l" defTabSz="914400" rtl="0" eaLnBrk="1" fontAlgn="ctr" latinLnBrk="0" hangingPunct="1"/>
                      <a:r>
                        <a:rPr lang="it-IT" sz="1000" b="0" i="0" u="none" strike="noStrike" kern="1200" dirty="0">
                          <a:solidFill>
                            <a:srgbClr val="000000"/>
                          </a:solidFill>
                          <a:effectLst/>
                          <a:latin typeface="Ubuntu" panose="020B0504030602030204" pitchFamily="34" charset="0"/>
                          <a:ea typeface="+mn-ea"/>
                          <a:cs typeface="+mn-cs"/>
                        </a:rPr>
                        <a:t>Amundi MSCI Europe SRI </a:t>
                      </a:r>
                      <a:r>
                        <a:rPr lang="it-IT" sz="1000" b="0" i="0" u="none" strike="noStrike" kern="1200" dirty="0" err="1">
                          <a:solidFill>
                            <a:srgbClr val="000000"/>
                          </a:solidFill>
                          <a:effectLst/>
                          <a:latin typeface="Ubuntu" panose="020B0504030602030204" pitchFamily="34" charset="0"/>
                          <a:ea typeface="+mn-ea"/>
                          <a:cs typeface="+mn-cs"/>
                        </a:rPr>
                        <a:t>Climate</a:t>
                      </a:r>
                      <a:r>
                        <a:rPr lang="it-IT" sz="1000" b="0" i="0" u="none" strike="noStrike" kern="1200" dirty="0">
                          <a:solidFill>
                            <a:srgbClr val="000000"/>
                          </a:solidFill>
                          <a:effectLst/>
                          <a:latin typeface="Ubuntu" panose="020B0504030602030204" pitchFamily="34" charset="0"/>
                          <a:ea typeface="+mn-ea"/>
                          <a:cs typeface="+mn-cs"/>
                        </a:rPr>
                        <a:t> Paris </a:t>
                      </a:r>
                      <a:r>
                        <a:rPr lang="it-IT" sz="1000" b="0" i="0" u="none" strike="noStrike" kern="1200" dirty="0" err="1">
                          <a:solidFill>
                            <a:srgbClr val="000000"/>
                          </a:solidFill>
                          <a:effectLst/>
                          <a:latin typeface="Ubuntu" panose="020B0504030602030204" pitchFamily="34" charset="0"/>
                          <a:ea typeface="+mn-ea"/>
                          <a:cs typeface="+mn-cs"/>
                        </a:rPr>
                        <a:t>Alig</a:t>
                      </a:r>
                      <a:r>
                        <a:rPr lang="it-IT" sz="1000" b="0" i="0" u="none" strike="noStrike" kern="1200" dirty="0">
                          <a:solidFill>
                            <a:srgbClr val="000000"/>
                          </a:solidFill>
                          <a:effectLst/>
                          <a:latin typeface="Ubuntu" panose="020B0504030602030204" pitchFamily="34" charset="0"/>
                          <a:ea typeface="+mn-ea"/>
                          <a:cs typeface="+mn-cs"/>
                        </a:rPr>
                        <a:t>.</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9,0%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12,0%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440780435"/>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UBS MSCI Pacific </a:t>
                      </a:r>
                      <a:r>
                        <a:rPr lang="de-DE" sz="1000" b="0" i="0" u="none" strike="noStrike" kern="1200" dirty="0" err="1">
                          <a:solidFill>
                            <a:srgbClr val="000000"/>
                          </a:solidFill>
                          <a:effectLst/>
                          <a:latin typeface="Ubuntu" panose="020B0504030602030204" pitchFamily="34" charset="0"/>
                          <a:ea typeface="+mn-ea"/>
                          <a:cs typeface="+mn-cs"/>
                        </a:rPr>
                        <a:t>Socially</a:t>
                      </a:r>
                      <a:r>
                        <a:rPr lang="de-DE" sz="1000" b="0" i="0" u="none" strike="noStrike" kern="1200" dirty="0">
                          <a:solidFill>
                            <a:srgbClr val="000000"/>
                          </a:solidFill>
                          <a:effectLst/>
                          <a:latin typeface="Ubuntu" panose="020B0504030602030204" pitchFamily="34" charset="0"/>
                          <a:ea typeface="+mn-ea"/>
                          <a:cs typeface="+mn-cs"/>
                        </a:rPr>
                        <a:t> </a:t>
                      </a:r>
                      <a:r>
                        <a:rPr lang="de-DE" sz="1000" b="0" i="0" u="none" strike="noStrike" kern="1200" dirty="0" err="1">
                          <a:solidFill>
                            <a:srgbClr val="000000"/>
                          </a:solidFill>
                          <a:effectLst/>
                          <a:latin typeface="Ubuntu" panose="020B0504030602030204" pitchFamily="34" charset="0"/>
                          <a:ea typeface="+mn-ea"/>
                          <a:cs typeface="+mn-cs"/>
                        </a:rPr>
                        <a:t>Responsible</a:t>
                      </a:r>
                      <a:r>
                        <a:rPr lang="de-DE" sz="1000" b="0" i="0" u="none" strike="noStrike" kern="1200" dirty="0">
                          <a:solidFill>
                            <a:srgbClr val="000000"/>
                          </a:solidFill>
                          <a:effectLst/>
                          <a:latin typeface="Ubuntu" panose="020B0504030602030204" pitchFamily="34" charset="0"/>
                          <a:ea typeface="+mn-ea"/>
                          <a:cs typeface="+mn-cs"/>
                        </a:rPr>
                        <a:t> ETF</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1455822815"/>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Amundi MSCI </a:t>
                      </a:r>
                      <a:r>
                        <a:rPr lang="de-DE" sz="1000" b="0" i="0" u="none" strike="noStrike" kern="1200" dirty="0" err="1">
                          <a:solidFill>
                            <a:srgbClr val="000000"/>
                          </a:solidFill>
                          <a:effectLst/>
                          <a:latin typeface="Ubuntu" panose="020B0504030602030204" pitchFamily="34" charset="0"/>
                          <a:ea typeface="+mn-ea"/>
                          <a:cs typeface="+mn-cs"/>
                        </a:rPr>
                        <a:t>Emerg</a:t>
                      </a:r>
                      <a:r>
                        <a:rPr lang="de-DE" sz="1000" b="0" i="0" u="none" strike="noStrike" kern="1200" dirty="0">
                          <a:solidFill>
                            <a:srgbClr val="000000"/>
                          </a:solidFill>
                          <a:effectLst/>
                          <a:latin typeface="Ubuntu" panose="020B0504030602030204" pitchFamily="34" charset="0"/>
                          <a:ea typeface="+mn-ea"/>
                          <a:cs typeface="+mn-cs"/>
                        </a:rPr>
                        <a:t>. Mark. SRI Cl. Par. Alig.</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12,0%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24,0%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476145646"/>
                  </a:ext>
                </a:extLst>
              </a:tr>
              <a:tr h="211766">
                <a:tc>
                  <a:txBody>
                    <a:bodyPr/>
                    <a:lstStyle/>
                    <a:p>
                      <a:pPr algn="l" fontAlgn="ctr"/>
                      <a:r>
                        <a:rPr lang="de-DE" sz="1000" b="1" i="0" u="none" strike="noStrike" dirty="0">
                          <a:solidFill>
                            <a:srgbClr val="000000"/>
                          </a:solidFill>
                          <a:effectLst/>
                          <a:latin typeface="Ubuntu" panose="020B0504030602030204" pitchFamily="34" charset="0"/>
                        </a:rPr>
                        <a:t>Rentenfonds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72393173"/>
                  </a:ext>
                </a:extLst>
              </a:tr>
              <a:tr h="216024">
                <a:tc>
                  <a:txBody>
                    <a:bodyPr/>
                    <a:lstStyle/>
                    <a:p>
                      <a:pPr algn="l" fontAlgn="ctr"/>
                      <a:r>
                        <a:rPr lang="en-US" sz="1000" b="0" i="0" u="none" strike="noStrike" kern="1200" dirty="0" err="1">
                          <a:solidFill>
                            <a:srgbClr val="000000"/>
                          </a:solidFill>
                          <a:effectLst/>
                          <a:latin typeface="Ubuntu" panose="020B0504030602030204" pitchFamily="34" charset="0"/>
                          <a:ea typeface="+mn-ea"/>
                          <a:cs typeface="+mn-cs"/>
                        </a:rPr>
                        <a:t>Amundi</a:t>
                      </a:r>
                      <a:r>
                        <a:rPr lang="en-US" sz="1000" b="0" i="0" u="none" strike="noStrike" kern="1200" dirty="0">
                          <a:solidFill>
                            <a:srgbClr val="000000"/>
                          </a:solidFill>
                          <a:effectLst/>
                          <a:latin typeface="Ubuntu" panose="020B0504030602030204" pitchFamily="34" charset="0"/>
                          <a:ea typeface="+mn-ea"/>
                          <a:cs typeface="+mn-cs"/>
                        </a:rPr>
                        <a:t> Global Aggregate Green Bond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1580814247"/>
                  </a:ext>
                </a:extLst>
              </a:tr>
              <a:tr h="237108">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Amundi Index Euro Corporate SRI 0-3 Y</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1319782465"/>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      0,19%</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0,21%</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0,21%</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762392770"/>
                  </a:ext>
                </a:extLst>
              </a:tr>
            </a:tbl>
          </a:graphicData>
        </a:graphic>
      </p:graphicFrame>
      <p:sp>
        <p:nvSpPr>
          <p:cNvPr id="2" name="Foliennummernplatzhalter 1">
            <a:extLst>
              <a:ext uri="{FF2B5EF4-FFF2-40B4-BE49-F238E27FC236}">
                <a16:creationId xmlns:a16="http://schemas.microsoft.com/office/drawing/2014/main" id="{61781DA1-DA79-4BE3-9A9C-4FF61FD17CC7}"/>
              </a:ext>
            </a:extLst>
          </p:cNvPr>
          <p:cNvSpPr>
            <a:spLocks noGrp="1"/>
          </p:cNvSpPr>
          <p:nvPr>
            <p:ph type="sldNum" sz="quarter" idx="11"/>
          </p:nvPr>
        </p:nvSpPr>
        <p:spPr/>
        <p:txBody>
          <a:bodyPr/>
          <a:lstStyle/>
          <a:p>
            <a:fld id="{27B5B4E9-0313-4949-9CA1-0E585048ABAC}" type="slidenum">
              <a:rPr lang="de-DE" smtClean="0"/>
              <a:pPr/>
              <a:t>4</a:t>
            </a:fld>
            <a:endParaRPr lang="de-DE" dirty="0"/>
          </a:p>
        </p:txBody>
      </p:sp>
      <p:sp>
        <p:nvSpPr>
          <p:cNvPr id="16" name="Textfeld 15">
            <a:extLst>
              <a:ext uri="{FF2B5EF4-FFF2-40B4-BE49-F238E27FC236}">
                <a16:creationId xmlns:a16="http://schemas.microsoft.com/office/drawing/2014/main" id="{EEBC04FF-8E40-4399-85F5-48CC41327632}"/>
              </a:ext>
            </a:extLst>
          </p:cNvPr>
          <p:cNvSpPr txBox="1"/>
          <p:nvPr/>
        </p:nvSpPr>
        <p:spPr>
          <a:xfrm>
            <a:off x="1055440" y="5569357"/>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3" name="Fußzeilenplatzhalter 2">
            <a:extLst>
              <a:ext uri="{FF2B5EF4-FFF2-40B4-BE49-F238E27FC236}">
                <a16:creationId xmlns:a16="http://schemas.microsoft.com/office/drawing/2014/main" id="{41DA2ED2-9808-4D0D-A39D-885686D093C4}"/>
              </a:ext>
            </a:extLst>
          </p:cNvPr>
          <p:cNvSpPr>
            <a:spLocks noGrp="1"/>
          </p:cNvSpPr>
          <p:nvPr>
            <p:ph type="ftr" sz="quarter" idx="10"/>
          </p:nvPr>
        </p:nvSpPr>
        <p:spPr/>
        <p:txBody>
          <a:bodyPr/>
          <a:lstStyle/>
          <a:p>
            <a:r>
              <a:rPr lang="de-DE"/>
              <a:t>Alte Leipziger Leben / Name / Kurztitel / tt.mm.jj</a:t>
            </a:r>
            <a:endParaRPr lang="de-DE" dirty="0"/>
          </a:p>
        </p:txBody>
      </p:sp>
      <p:sp>
        <p:nvSpPr>
          <p:cNvPr id="17" name="Textfeld 16">
            <a:extLst>
              <a:ext uri="{FF2B5EF4-FFF2-40B4-BE49-F238E27FC236}">
                <a16:creationId xmlns:a16="http://schemas.microsoft.com/office/drawing/2014/main" id="{0DC006A5-473B-4F42-8D34-CB10213E99A6}"/>
              </a:ext>
            </a:extLst>
          </p:cNvPr>
          <p:cNvSpPr txBox="1"/>
          <p:nvPr/>
        </p:nvSpPr>
        <p:spPr>
          <a:xfrm>
            <a:off x="2279576" y="1583333"/>
            <a:ext cx="2304256"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Global ESG</a:t>
            </a:r>
          </a:p>
        </p:txBody>
      </p:sp>
    </p:spTree>
    <p:extLst>
      <p:ext uri="{BB962C8B-B14F-4D97-AF65-F5344CB8AC3E}">
        <p14:creationId xmlns:p14="http://schemas.microsoft.com/office/powerpoint/2010/main" val="649479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Baskets</a:t>
            </a:r>
          </a:p>
        </p:txBody>
      </p:sp>
      <p:graphicFrame>
        <p:nvGraphicFramePr>
          <p:cNvPr id="15" name="Inhaltsplatzhalter 5">
            <a:extLst>
              <a:ext uri="{FF2B5EF4-FFF2-40B4-BE49-F238E27FC236}">
                <a16:creationId xmlns:a16="http://schemas.microsoft.com/office/drawing/2014/main" id="{F1597C2E-951E-4FED-A0E1-CDCEC4CEAC67}"/>
              </a:ext>
            </a:extLst>
          </p:cNvPr>
          <p:cNvGraphicFramePr>
            <a:graphicFrameLocks/>
          </p:cNvGraphicFramePr>
          <p:nvPr>
            <p:extLst>
              <p:ext uri="{D42A27DB-BD31-4B8C-83A1-F6EECF244321}">
                <p14:modId xmlns:p14="http://schemas.microsoft.com/office/powerpoint/2010/main" val="3180696071"/>
              </p:ext>
            </p:extLst>
          </p:nvPr>
        </p:nvGraphicFramePr>
        <p:xfrm>
          <a:off x="1046987" y="2636912"/>
          <a:ext cx="8577406" cy="2580571"/>
        </p:xfrm>
        <a:graphic>
          <a:graphicData uri="http://schemas.openxmlformats.org/drawingml/2006/table">
            <a:tbl>
              <a:tblPr/>
              <a:tblGrid>
                <a:gridCol w="4112909">
                  <a:extLst>
                    <a:ext uri="{9D8B030D-6E8A-4147-A177-3AD203B41FA5}">
                      <a16:colId xmlns:a16="http://schemas.microsoft.com/office/drawing/2014/main" val="1274588145"/>
                    </a:ext>
                  </a:extLst>
                </a:gridCol>
                <a:gridCol w="1512168">
                  <a:extLst>
                    <a:ext uri="{9D8B030D-6E8A-4147-A177-3AD203B41FA5}">
                      <a16:colId xmlns:a16="http://schemas.microsoft.com/office/drawing/2014/main" val="1743326954"/>
                    </a:ext>
                  </a:extLst>
                </a:gridCol>
                <a:gridCol w="1440160">
                  <a:extLst>
                    <a:ext uri="{9D8B030D-6E8A-4147-A177-3AD203B41FA5}">
                      <a16:colId xmlns:a16="http://schemas.microsoft.com/office/drawing/2014/main" val="2694593034"/>
                    </a:ext>
                  </a:extLst>
                </a:gridCol>
                <a:gridCol w="1512169">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Global 50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(50%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Global 75</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(75% Aktien) </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Global 100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(100%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Aktienfonds</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84796136"/>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UBS Core MSCI World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525444512"/>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Vanguard Global Small-Cap Index Fund</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18779903"/>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Vanguard FTSE North America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9,0%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13,5%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338518727"/>
                  </a:ext>
                </a:extLst>
              </a:tr>
              <a:tr h="211766">
                <a:tc>
                  <a:txBody>
                    <a:bodyPr/>
                    <a:lstStyle/>
                    <a:p>
                      <a:pPr marL="0" algn="l" defTabSz="914400" rtl="0" eaLnBrk="1" fontAlgn="ctr" latinLnBrk="0" hangingPunct="1"/>
                      <a:r>
                        <a:rPr lang="nn-NO" sz="1000" b="0" i="0" u="none" strike="noStrike" kern="1200" dirty="0">
                          <a:solidFill>
                            <a:srgbClr val="000000"/>
                          </a:solidFill>
                          <a:effectLst/>
                          <a:latin typeface="Ubuntu" panose="020B0504030602030204" pitchFamily="34" charset="0"/>
                          <a:ea typeface="+mn-ea"/>
                          <a:cs typeface="+mn-cs"/>
                        </a:rPr>
                        <a:t>Amundi Stoxx Europe 600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9,0%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12,0%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440780435"/>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iShares Core MSCI Japan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1455822815"/>
                  </a:ext>
                </a:extLst>
              </a:tr>
              <a:tr h="211766">
                <a:tc>
                  <a:txBody>
                    <a:bodyPr/>
                    <a:lstStyle/>
                    <a:p>
                      <a:pPr marL="0" algn="l" defTabSz="914400" rtl="0" eaLnBrk="1" fontAlgn="ctr" latinLnBrk="0" hangingPunct="1"/>
                      <a:r>
                        <a:rPr lang="pt-BR" sz="1000" b="0" i="0" u="none" strike="noStrike" kern="1200" dirty="0">
                          <a:solidFill>
                            <a:srgbClr val="000000"/>
                          </a:solidFill>
                          <a:effectLst/>
                          <a:latin typeface="Ubuntu" panose="020B0504030602030204" pitchFamily="34" charset="0"/>
                          <a:ea typeface="+mn-ea"/>
                          <a:cs typeface="+mn-cs"/>
                        </a:rPr>
                        <a:t>iShares Core MSCI EM IMI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12,0%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24,0%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476145646"/>
                  </a:ext>
                </a:extLst>
              </a:tr>
              <a:tr h="211766">
                <a:tc>
                  <a:txBody>
                    <a:bodyPr/>
                    <a:lstStyle/>
                    <a:p>
                      <a:pPr algn="l" fontAlgn="ctr"/>
                      <a:r>
                        <a:rPr lang="de-DE" sz="1000" b="1" i="0" u="none" strike="noStrike" dirty="0">
                          <a:solidFill>
                            <a:srgbClr val="000000"/>
                          </a:solidFill>
                          <a:effectLst/>
                          <a:latin typeface="Ubuntu" panose="020B0504030602030204" pitchFamily="34" charset="0"/>
                        </a:rPr>
                        <a:t>Rentenfonds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72393173"/>
                  </a:ext>
                </a:extLst>
              </a:tr>
              <a:tr h="193244">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Vanguard Global Aggregate Bond</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66975479"/>
                  </a:ext>
                </a:extLst>
              </a:tr>
              <a:tr h="193244">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Amundi Index Euro Corporate SRI 0-3 Y</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endParaRPr lang="de-DE" sz="1000" b="0" i="0" u="none" strike="noStrike" kern="1200" dirty="0">
                        <a:solidFill>
                          <a:srgbClr val="000000"/>
                        </a:solidFill>
                        <a:effectLst/>
                        <a:latin typeface="Ubuntu" panose="020B0504030602030204" pitchFamily="34" charset="0"/>
                        <a:ea typeface="+mn-ea"/>
                        <a:cs typeface="+mn-cs"/>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338338231"/>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      0,12%</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0,12%</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0,14%</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762392770"/>
                  </a:ext>
                </a:extLst>
              </a:tr>
            </a:tbl>
          </a:graphicData>
        </a:graphic>
      </p:graphicFrame>
      <p:sp>
        <p:nvSpPr>
          <p:cNvPr id="2" name="Foliennummernplatzhalter 1">
            <a:extLst>
              <a:ext uri="{FF2B5EF4-FFF2-40B4-BE49-F238E27FC236}">
                <a16:creationId xmlns:a16="http://schemas.microsoft.com/office/drawing/2014/main" id="{61781DA1-DA79-4BE3-9A9C-4FF61FD17CC7}"/>
              </a:ext>
            </a:extLst>
          </p:cNvPr>
          <p:cNvSpPr>
            <a:spLocks noGrp="1"/>
          </p:cNvSpPr>
          <p:nvPr>
            <p:ph type="sldNum" sz="quarter" idx="11"/>
          </p:nvPr>
        </p:nvSpPr>
        <p:spPr/>
        <p:txBody>
          <a:bodyPr/>
          <a:lstStyle/>
          <a:p>
            <a:fld id="{27B5B4E9-0313-4949-9CA1-0E585048ABAC}" type="slidenum">
              <a:rPr lang="de-DE" smtClean="0"/>
              <a:pPr/>
              <a:t>5</a:t>
            </a:fld>
            <a:endParaRPr lang="de-DE" dirty="0"/>
          </a:p>
        </p:txBody>
      </p:sp>
      <p:pic>
        <p:nvPicPr>
          <p:cNvPr id="18" name="Grafik 17">
            <a:extLst>
              <a:ext uri="{FF2B5EF4-FFF2-40B4-BE49-F238E27FC236}">
                <a16:creationId xmlns:a16="http://schemas.microsoft.com/office/drawing/2014/main" id="{22DA5C03-6017-4DAD-AD17-7F6739A618A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1131" y="1257160"/>
            <a:ext cx="1008013" cy="1008013"/>
          </a:xfrm>
          <a:prstGeom prst="rect">
            <a:avLst/>
          </a:prstGeom>
        </p:spPr>
      </p:pic>
      <p:sp>
        <p:nvSpPr>
          <p:cNvPr id="14" name="Textfeld 13">
            <a:extLst>
              <a:ext uri="{FF2B5EF4-FFF2-40B4-BE49-F238E27FC236}">
                <a16:creationId xmlns:a16="http://schemas.microsoft.com/office/drawing/2014/main" id="{20294C5E-E579-4017-B962-D70C7F4B188B}"/>
              </a:ext>
            </a:extLst>
          </p:cNvPr>
          <p:cNvSpPr txBox="1"/>
          <p:nvPr/>
        </p:nvSpPr>
        <p:spPr>
          <a:xfrm>
            <a:off x="1065339" y="5295352"/>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16" name="Teilkreis 15">
            <a:extLst>
              <a:ext uri="{FF2B5EF4-FFF2-40B4-BE49-F238E27FC236}">
                <a16:creationId xmlns:a16="http://schemas.microsoft.com/office/drawing/2014/main" id="{D612C10A-EA63-435C-831E-07294956D337}"/>
              </a:ext>
            </a:extLst>
          </p:cNvPr>
          <p:cNvSpPr/>
          <p:nvPr/>
        </p:nvSpPr>
        <p:spPr>
          <a:xfrm>
            <a:off x="5370642" y="1433311"/>
            <a:ext cx="1008112" cy="1026666"/>
          </a:xfrm>
          <a:prstGeom prst="pie">
            <a:avLst>
              <a:gd name="adj1" fmla="val 538862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7" name="Teilkreis 16">
            <a:extLst>
              <a:ext uri="{FF2B5EF4-FFF2-40B4-BE49-F238E27FC236}">
                <a16:creationId xmlns:a16="http://schemas.microsoft.com/office/drawing/2014/main" id="{51C0E0CB-C81F-4F85-A02B-D8B25EFC3A99}"/>
              </a:ext>
            </a:extLst>
          </p:cNvPr>
          <p:cNvSpPr/>
          <p:nvPr/>
        </p:nvSpPr>
        <p:spPr>
          <a:xfrm flipH="1">
            <a:off x="5369553" y="1433311"/>
            <a:ext cx="1008112" cy="1026666"/>
          </a:xfrm>
          <a:prstGeom prst="pie">
            <a:avLst>
              <a:gd name="adj1" fmla="val 540957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9" name="Teilkreis 18">
            <a:extLst>
              <a:ext uri="{FF2B5EF4-FFF2-40B4-BE49-F238E27FC236}">
                <a16:creationId xmlns:a16="http://schemas.microsoft.com/office/drawing/2014/main" id="{434F0216-7BE8-4B09-9758-3A11BD3541A8}"/>
              </a:ext>
            </a:extLst>
          </p:cNvPr>
          <p:cNvSpPr/>
          <p:nvPr/>
        </p:nvSpPr>
        <p:spPr>
          <a:xfrm flipH="1">
            <a:off x="6958935" y="1424377"/>
            <a:ext cx="1008112" cy="1026666"/>
          </a:xfrm>
          <a:prstGeom prst="pie">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0" name="Teilkreis 19">
            <a:extLst>
              <a:ext uri="{FF2B5EF4-FFF2-40B4-BE49-F238E27FC236}">
                <a16:creationId xmlns:a16="http://schemas.microsoft.com/office/drawing/2014/main" id="{D3655596-311C-45B7-A096-289DA420B28D}"/>
              </a:ext>
            </a:extLst>
          </p:cNvPr>
          <p:cNvSpPr/>
          <p:nvPr/>
        </p:nvSpPr>
        <p:spPr>
          <a:xfrm>
            <a:off x="6957774" y="1437866"/>
            <a:ext cx="1008112" cy="1026666"/>
          </a:xfrm>
          <a:prstGeom prst="pie">
            <a:avLst>
              <a:gd name="adj1" fmla="val 1080000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1" name="Teilkreis 20">
            <a:extLst>
              <a:ext uri="{FF2B5EF4-FFF2-40B4-BE49-F238E27FC236}">
                <a16:creationId xmlns:a16="http://schemas.microsoft.com/office/drawing/2014/main" id="{0C95D63D-0ABF-4DA7-B009-10F4CD15141B}"/>
              </a:ext>
            </a:extLst>
          </p:cNvPr>
          <p:cNvSpPr/>
          <p:nvPr/>
        </p:nvSpPr>
        <p:spPr>
          <a:xfrm flipH="1">
            <a:off x="8400256" y="1433311"/>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 name="Fußzeilenplatzhalter 2">
            <a:extLst>
              <a:ext uri="{FF2B5EF4-FFF2-40B4-BE49-F238E27FC236}">
                <a16:creationId xmlns:a16="http://schemas.microsoft.com/office/drawing/2014/main" id="{66711DB1-CE4F-441F-92B0-A03D634A0FF8}"/>
              </a:ext>
            </a:extLst>
          </p:cNvPr>
          <p:cNvSpPr>
            <a:spLocks noGrp="1"/>
          </p:cNvSpPr>
          <p:nvPr>
            <p:ph type="ftr" sz="quarter" idx="10"/>
          </p:nvPr>
        </p:nvSpPr>
        <p:spPr/>
        <p:txBody>
          <a:bodyPr/>
          <a:lstStyle/>
          <a:p>
            <a:r>
              <a:rPr lang="de-DE"/>
              <a:t>Alte Leipziger Leben / Name / Kurztitel / tt.mm.jj</a:t>
            </a:r>
            <a:endParaRPr lang="de-DE" dirty="0"/>
          </a:p>
        </p:txBody>
      </p:sp>
      <p:sp>
        <p:nvSpPr>
          <p:cNvPr id="13" name="Textfeld 12">
            <a:extLst>
              <a:ext uri="{FF2B5EF4-FFF2-40B4-BE49-F238E27FC236}">
                <a16:creationId xmlns:a16="http://schemas.microsoft.com/office/drawing/2014/main" id="{0537C929-0473-4DC8-A4AC-C5F6D1D07E36}"/>
              </a:ext>
            </a:extLst>
          </p:cNvPr>
          <p:cNvSpPr txBox="1"/>
          <p:nvPr/>
        </p:nvSpPr>
        <p:spPr>
          <a:xfrm>
            <a:off x="2279576" y="1583333"/>
            <a:ext cx="2304256"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Global</a:t>
            </a:r>
          </a:p>
        </p:txBody>
      </p:sp>
    </p:spTree>
    <p:extLst>
      <p:ext uri="{BB962C8B-B14F-4D97-AF65-F5344CB8AC3E}">
        <p14:creationId xmlns:p14="http://schemas.microsoft.com/office/powerpoint/2010/main" val="1048720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Baskets</a:t>
            </a:r>
          </a:p>
        </p:txBody>
      </p:sp>
      <p:graphicFrame>
        <p:nvGraphicFramePr>
          <p:cNvPr id="15" name="Inhaltsplatzhalter 5">
            <a:extLst>
              <a:ext uri="{FF2B5EF4-FFF2-40B4-BE49-F238E27FC236}">
                <a16:creationId xmlns:a16="http://schemas.microsoft.com/office/drawing/2014/main" id="{F1597C2E-951E-4FED-A0E1-CDCEC4CEAC67}"/>
              </a:ext>
            </a:extLst>
          </p:cNvPr>
          <p:cNvGraphicFramePr>
            <a:graphicFrameLocks/>
          </p:cNvGraphicFramePr>
          <p:nvPr>
            <p:extLst>
              <p:ext uri="{D42A27DB-BD31-4B8C-83A1-F6EECF244321}">
                <p14:modId xmlns:p14="http://schemas.microsoft.com/office/powerpoint/2010/main" val="4034486888"/>
              </p:ext>
            </p:extLst>
          </p:nvPr>
        </p:nvGraphicFramePr>
        <p:xfrm>
          <a:off x="1046987" y="2636912"/>
          <a:ext cx="8577406" cy="1945273"/>
        </p:xfrm>
        <a:graphic>
          <a:graphicData uri="http://schemas.openxmlformats.org/drawingml/2006/table">
            <a:tbl>
              <a:tblPr/>
              <a:tblGrid>
                <a:gridCol w="4112909">
                  <a:extLst>
                    <a:ext uri="{9D8B030D-6E8A-4147-A177-3AD203B41FA5}">
                      <a16:colId xmlns:a16="http://schemas.microsoft.com/office/drawing/2014/main" val="1274588145"/>
                    </a:ext>
                  </a:extLst>
                </a:gridCol>
                <a:gridCol w="1512168">
                  <a:extLst>
                    <a:ext uri="{9D8B030D-6E8A-4147-A177-3AD203B41FA5}">
                      <a16:colId xmlns:a16="http://schemas.microsoft.com/office/drawing/2014/main" val="1743326954"/>
                    </a:ext>
                  </a:extLst>
                </a:gridCol>
                <a:gridCol w="1440160">
                  <a:extLst>
                    <a:ext uri="{9D8B030D-6E8A-4147-A177-3AD203B41FA5}">
                      <a16:colId xmlns:a16="http://schemas.microsoft.com/office/drawing/2014/main" val="2694593034"/>
                    </a:ext>
                  </a:extLst>
                </a:gridCol>
                <a:gridCol w="1512169">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Vanguard 50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(50%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Vanguard 75</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(75% Aktien) </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Vanguard 100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(100%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Aktienfonds</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84796136"/>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Vanguard FTSE Developed World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kern="200">
                          <a:solidFill>
                            <a:srgbClr val="000000"/>
                          </a:solidFill>
                          <a:effectLst/>
                          <a:latin typeface="Ubuntu" panose="020B0504030602030204" pitchFamily="34" charset="0"/>
                          <a:ea typeface="Times New Roman" panose="02020603050405020304" pitchFamily="18" charset="0"/>
                          <a:cs typeface="Arial" panose="020B0604020202020204" pitchFamily="34" charset="0"/>
                        </a:rPr>
                        <a:t>35,0%</a:t>
                      </a:r>
                      <a:endParaRPr lang="de-DE" sz="1000" kern="200">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a:solidFill>
                            <a:schemeClr val="tx1"/>
                          </a:solidFill>
                          <a:effectLst/>
                          <a:latin typeface="Ubuntu" panose="020B0504030602030204" pitchFamily="34" charset="0"/>
                          <a:ea typeface="Times New Roman" panose="02020603050405020304" pitchFamily="18" charset="0"/>
                          <a:cs typeface="Arial" panose="020B0604020202020204" pitchFamily="34" charset="0"/>
                        </a:rPr>
                        <a:t>52,5%</a:t>
                      </a:r>
                      <a:endParaRPr lang="de-DE" sz="1000" b="0" kern="20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dirty="0">
                          <a:solidFill>
                            <a:schemeClr val="tx1"/>
                          </a:solidFill>
                          <a:effectLst/>
                          <a:latin typeface="Ubuntu" panose="020B0504030602030204" pitchFamily="34" charset="0"/>
                          <a:ea typeface="Times New Roman" panose="02020603050405020304" pitchFamily="18" charset="0"/>
                          <a:cs typeface="Arial" panose="020B0604020202020204" pitchFamily="34" charset="0"/>
                        </a:rPr>
                        <a:t>70,0%</a:t>
                      </a:r>
                      <a:endParaRPr lang="de-DE" sz="1000" b="0" kern="200" dirty="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525444512"/>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Vanguard FTSE Emerging Markets ETF</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a:solidFill>
                            <a:schemeClr val="tx1"/>
                          </a:solidFill>
                          <a:effectLst/>
                          <a:latin typeface="Ubuntu" panose="020B0504030602030204" pitchFamily="34" charset="0"/>
                          <a:ea typeface="Times New Roman" panose="02020603050405020304" pitchFamily="18" charset="0"/>
                          <a:cs typeface="Arial" panose="020B0604020202020204" pitchFamily="34" charset="0"/>
                        </a:rPr>
                        <a:t>10,0%</a:t>
                      </a:r>
                      <a:endParaRPr lang="de-DE" sz="1000" b="0" kern="20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a:solidFill>
                            <a:schemeClr val="tx1"/>
                          </a:solidFill>
                          <a:effectLst/>
                          <a:latin typeface="Ubuntu" panose="020B0504030602030204" pitchFamily="34" charset="0"/>
                          <a:ea typeface="Times New Roman" panose="02020603050405020304" pitchFamily="18" charset="0"/>
                          <a:cs typeface="Arial" panose="020B0604020202020204" pitchFamily="34" charset="0"/>
                        </a:rPr>
                        <a:t>15,0%</a:t>
                      </a:r>
                      <a:endParaRPr lang="de-DE" sz="1000" b="0" kern="20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dirty="0">
                          <a:solidFill>
                            <a:schemeClr val="tx1"/>
                          </a:solidFill>
                          <a:effectLst/>
                          <a:latin typeface="Ubuntu" panose="020B0504030602030204" pitchFamily="34" charset="0"/>
                          <a:ea typeface="Times New Roman" panose="02020603050405020304" pitchFamily="18" charset="0"/>
                          <a:cs typeface="Arial" panose="020B0604020202020204" pitchFamily="34" charset="0"/>
                        </a:rPr>
                        <a:t>20,0%</a:t>
                      </a:r>
                      <a:endParaRPr lang="de-DE" sz="1000" b="0" kern="200" dirty="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18779903"/>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Vanguard Global Small-Cap Index</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a:solidFill>
                            <a:schemeClr val="tx1"/>
                          </a:solidFill>
                          <a:effectLst/>
                          <a:latin typeface="Ubuntu" panose="020B0504030602030204" pitchFamily="34" charset="0"/>
                          <a:ea typeface="Times New Roman" panose="02020603050405020304" pitchFamily="18" charset="0"/>
                          <a:cs typeface="Arial" panose="020B0604020202020204" pitchFamily="34" charset="0"/>
                        </a:rPr>
                        <a:t>5,0%</a:t>
                      </a:r>
                      <a:endParaRPr lang="de-DE" sz="1000" b="0" kern="20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a:solidFill>
                            <a:schemeClr val="tx1"/>
                          </a:solidFill>
                          <a:effectLst/>
                          <a:latin typeface="Ubuntu" panose="020B0504030602030204" pitchFamily="34" charset="0"/>
                          <a:ea typeface="Times New Roman" panose="02020603050405020304" pitchFamily="18" charset="0"/>
                          <a:cs typeface="Arial" panose="020B0604020202020204" pitchFamily="34" charset="0"/>
                        </a:rPr>
                        <a:t>7,5%</a:t>
                      </a:r>
                      <a:endParaRPr lang="de-DE" sz="1000" b="0" kern="20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lnSpc>
                          <a:spcPts val="1300"/>
                        </a:lnSpc>
                        <a:spcBef>
                          <a:spcPts val="120"/>
                        </a:spcBef>
                        <a:spcAft>
                          <a:spcPts val="165"/>
                        </a:spcAft>
                      </a:pPr>
                      <a:r>
                        <a:rPr lang="de-DE" sz="1000" b="0" kern="200" dirty="0">
                          <a:solidFill>
                            <a:schemeClr val="tx1"/>
                          </a:solidFill>
                          <a:effectLst/>
                          <a:latin typeface="Ubuntu" panose="020B0504030602030204" pitchFamily="34" charset="0"/>
                          <a:ea typeface="Times New Roman" panose="02020603050405020304" pitchFamily="18" charset="0"/>
                          <a:cs typeface="Arial" panose="020B0604020202020204" pitchFamily="34" charset="0"/>
                        </a:rPr>
                        <a:t>10,0%</a:t>
                      </a:r>
                      <a:endParaRPr lang="de-DE" sz="1000" b="0" kern="200" dirty="0">
                        <a:solidFill>
                          <a:schemeClr val="tx1"/>
                        </a:solidFill>
                        <a:effectLst/>
                        <a:latin typeface="Ubuntu" panose="020B0504030602030204" pitchFamily="34" charset="0"/>
                        <a:ea typeface="Ubuntu" panose="020B0504030602030204" pitchFamily="34" charset="0"/>
                        <a:cs typeface="Times New Roman" panose="02020603050405020304" pitchFamily="18" charset="0"/>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338518727"/>
                  </a:ext>
                </a:extLst>
              </a:tr>
              <a:tr h="211766">
                <a:tc>
                  <a:txBody>
                    <a:bodyPr/>
                    <a:lstStyle/>
                    <a:p>
                      <a:pPr algn="l" fontAlgn="ctr"/>
                      <a:r>
                        <a:rPr lang="de-DE" sz="1000" b="1" i="0" u="none" strike="noStrike" dirty="0">
                          <a:solidFill>
                            <a:srgbClr val="000000"/>
                          </a:solidFill>
                          <a:effectLst/>
                          <a:latin typeface="Ubuntu" panose="020B0504030602030204" pitchFamily="34" charset="0"/>
                        </a:rPr>
                        <a:t>Rentenfonds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72393173"/>
                  </a:ext>
                </a:extLst>
              </a:tr>
              <a:tr h="193244">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Vanguard Global Aggregate Bond</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66975479"/>
                  </a:ext>
                </a:extLst>
              </a:tr>
              <a:tr h="193244">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Vanguard Global Short-Term Bond</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endParaRPr lang="de-DE" sz="1000" b="0" i="0" u="none" strike="noStrike" kern="1200" dirty="0">
                        <a:solidFill>
                          <a:srgbClr val="000000"/>
                        </a:solidFill>
                        <a:effectLst/>
                        <a:latin typeface="Ubuntu" panose="020B0504030602030204" pitchFamily="34" charset="0"/>
                        <a:ea typeface="+mn-ea"/>
                        <a:cs typeface="+mn-cs"/>
                      </a:endParaRP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418756666"/>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      0,14%</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0,14%</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0,16%</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762392770"/>
                  </a:ext>
                </a:extLst>
              </a:tr>
            </a:tbl>
          </a:graphicData>
        </a:graphic>
      </p:graphicFrame>
      <p:sp>
        <p:nvSpPr>
          <p:cNvPr id="2" name="Foliennummernplatzhalter 1">
            <a:extLst>
              <a:ext uri="{FF2B5EF4-FFF2-40B4-BE49-F238E27FC236}">
                <a16:creationId xmlns:a16="http://schemas.microsoft.com/office/drawing/2014/main" id="{61781DA1-DA79-4BE3-9A9C-4FF61FD17CC7}"/>
              </a:ext>
            </a:extLst>
          </p:cNvPr>
          <p:cNvSpPr>
            <a:spLocks noGrp="1"/>
          </p:cNvSpPr>
          <p:nvPr>
            <p:ph type="sldNum" sz="quarter" idx="11"/>
          </p:nvPr>
        </p:nvSpPr>
        <p:spPr/>
        <p:txBody>
          <a:bodyPr/>
          <a:lstStyle/>
          <a:p>
            <a:fld id="{27B5B4E9-0313-4949-9CA1-0E585048ABAC}" type="slidenum">
              <a:rPr lang="de-DE" smtClean="0"/>
              <a:pPr/>
              <a:t>6</a:t>
            </a:fld>
            <a:endParaRPr lang="de-DE" dirty="0"/>
          </a:p>
        </p:txBody>
      </p:sp>
      <p:sp>
        <p:nvSpPr>
          <p:cNvPr id="14" name="Textfeld 13">
            <a:extLst>
              <a:ext uri="{FF2B5EF4-FFF2-40B4-BE49-F238E27FC236}">
                <a16:creationId xmlns:a16="http://schemas.microsoft.com/office/drawing/2014/main" id="{20294C5E-E579-4017-B962-D70C7F4B188B}"/>
              </a:ext>
            </a:extLst>
          </p:cNvPr>
          <p:cNvSpPr txBox="1"/>
          <p:nvPr/>
        </p:nvSpPr>
        <p:spPr>
          <a:xfrm>
            <a:off x="1055440" y="4694891"/>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16" name="Teilkreis 15">
            <a:extLst>
              <a:ext uri="{FF2B5EF4-FFF2-40B4-BE49-F238E27FC236}">
                <a16:creationId xmlns:a16="http://schemas.microsoft.com/office/drawing/2014/main" id="{D612C10A-EA63-435C-831E-07294956D337}"/>
              </a:ext>
            </a:extLst>
          </p:cNvPr>
          <p:cNvSpPr/>
          <p:nvPr/>
        </p:nvSpPr>
        <p:spPr>
          <a:xfrm>
            <a:off x="5370642" y="1433311"/>
            <a:ext cx="1008112" cy="1026666"/>
          </a:xfrm>
          <a:prstGeom prst="pie">
            <a:avLst>
              <a:gd name="adj1" fmla="val 538862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7" name="Teilkreis 16">
            <a:extLst>
              <a:ext uri="{FF2B5EF4-FFF2-40B4-BE49-F238E27FC236}">
                <a16:creationId xmlns:a16="http://schemas.microsoft.com/office/drawing/2014/main" id="{51C0E0CB-C81F-4F85-A02B-D8B25EFC3A99}"/>
              </a:ext>
            </a:extLst>
          </p:cNvPr>
          <p:cNvSpPr/>
          <p:nvPr/>
        </p:nvSpPr>
        <p:spPr>
          <a:xfrm flipH="1">
            <a:off x="5369553" y="1433311"/>
            <a:ext cx="1008112" cy="1026666"/>
          </a:xfrm>
          <a:prstGeom prst="pie">
            <a:avLst>
              <a:gd name="adj1" fmla="val 540957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9" name="Teilkreis 18">
            <a:extLst>
              <a:ext uri="{FF2B5EF4-FFF2-40B4-BE49-F238E27FC236}">
                <a16:creationId xmlns:a16="http://schemas.microsoft.com/office/drawing/2014/main" id="{434F0216-7BE8-4B09-9758-3A11BD3541A8}"/>
              </a:ext>
            </a:extLst>
          </p:cNvPr>
          <p:cNvSpPr/>
          <p:nvPr/>
        </p:nvSpPr>
        <p:spPr>
          <a:xfrm flipH="1">
            <a:off x="6958935" y="1424377"/>
            <a:ext cx="1008112" cy="1026666"/>
          </a:xfrm>
          <a:prstGeom prst="pie">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0" name="Teilkreis 19">
            <a:extLst>
              <a:ext uri="{FF2B5EF4-FFF2-40B4-BE49-F238E27FC236}">
                <a16:creationId xmlns:a16="http://schemas.microsoft.com/office/drawing/2014/main" id="{D3655596-311C-45B7-A096-289DA420B28D}"/>
              </a:ext>
            </a:extLst>
          </p:cNvPr>
          <p:cNvSpPr/>
          <p:nvPr/>
        </p:nvSpPr>
        <p:spPr>
          <a:xfrm>
            <a:off x="6957774" y="1437866"/>
            <a:ext cx="1008112" cy="1026666"/>
          </a:xfrm>
          <a:prstGeom prst="pie">
            <a:avLst>
              <a:gd name="adj1" fmla="val 1080000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1" name="Teilkreis 20">
            <a:extLst>
              <a:ext uri="{FF2B5EF4-FFF2-40B4-BE49-F238E27FC236}">
                <a16:creationId xmlns:a16="http://schemas.microsoft.com/office/drawing/2014/main" id="{0C95D63D-0ABF-4DA7-B009-10F4CD15141B}"/>
              </a:ext>
            </a:extLst>
          </p:cNvPr>
          <p:cNvSpPr/>
          <p:nvPr/>
        </p:nvSpPr>
        <p:spPr>
          <a:xfrm flipH="1">
            <a:off x="8400256" y="1433311"/>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 name="Fußzeilenplatzhalter 2">
            <a:extLst>
              <a:ext uri="{FF2B5EF4-FFF2-40B4-BE49-F238E27FC236}">
                <a16:creationId xmlns:a16="http://schemas.microsoft.com/office/drawing/2014/main" id="{66711DB1-CE4F-441F-92B0-A03D634A0FF8}"/>
              </a:ext>
            </a:extLst>
          </p:cNvPr>
          <p:cNvSpPr>
            <a:spLocks noGrp="1"/>
          </p:cNvSpPr>
          <p:nvPr>
            <p:ph type="ftr" sz="quarter" idx="10"/>
          </p:nvPr>
        </p:nvSpPr>
        <p:spPr/>
        <p:txBody>
          <a:bodyPr/>
          <a:lstStyle/>
          <a:p>
            <a:r>
              <a:rPr lang="de-DE"/>
              <a:t>Alte Leipziger Leben / Name / Kurztitel / tt.mm.jj</a:t>
            </a:r>
            <a:endParaRPr lang="de-DE" dirty="0"/>
          </a:p>
        </p:txBody>
      </p:sp>
      <p:pic>
        <p:nvPicPr>
          <p:cNvPr id="13" name="Grafik 12">
            <a:extLst>
              <a:ext uri="{FF2B5EF4-FFF2-40B4-BE49-F238E27FC236}">
                <a16:creationId xmlns:a16="http://schemas.microsoft.com/office/drawing/2014/main" id="{3597E624-36C6-4AF5-8D47-92098669246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6987" y="1214475"/>
            <a:ext cx="1066800" cy="1044575"/>
          </a:xfrm>
          <a:prstGeom prst="rect">
            <a:avLst/>
          </a:prstGeom>
        </p:spPr>
      </p:pic>
      <p:sp>
        <p:nvSpPr>
          <p:cNvPr id="18" name="Textfeld 17">
            <a:extLst>
              <a:ext uri="{FF2B5EF4-FFF2-40B4-BE49-F238E27FC236}">
                <a16:creationId xmlns:a16="http://schemas.microsoft.com/office/drawing/2014/main" id="{7774D561-D005-4D38-B988-87942AC92603}"/>
              </a:ext>
            </a:extLst>
          </p:cNvPr>
          <p:cNvSpPr txBox="1"/>
          <p:nvPr/>
        </p:nvSpPr>
        <p:spPr>
          <a:xfrm>
            <a:off x="2279576" y="1583333"/>
            <a:ext cx="2304256"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Vanguard</a:t>
            </a:r>
          </a:p>
        </p:txBody>
      </p:sp>
    </p:spTree>
    <p:extLst>
      <p:ext uri="{BB962C8B-B14F-4D97-AF65-F5344CB8AC3E}">
        <p14:creationId xmlns:p14="http://schemas.microsoft.com/office/powerpoint/2010/main" val="3183595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k 16">
            <a:extLst>
              <a:ext uri="{FF2B5EF4-FFF2-40B4-BE49-F238E27FC236}">
                <a16:creationId xmlns:a16="http://schemas.microsoft.com/office/drawing/2014/main" id="{C3160F7C-E7AE-42BB-B5C3-1305A91E995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6987" y="1268760"/>
            <a:ext cx="1008112" cy="1201980"/>
          </a:xfrm>
          <a:prstGeom prst="rect">
            <a:avLst/>
          </a:prstGeom>
        </p:spPr>
      </p:pic>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Baskets</a:t>
            </a:r>
          </a:p>
        </p:txBody>
      </p:sp>
      <p:graphicFrame>
        <p:nvGraphicFramePr>
          <p:cNvPr id="15" name="Inhaltsplatzhalter 5">
            <a:extLst>
              <a:ext uri="{FF2B5EF4-FFF2-40B4-BE49-F238E27FC236}">
                <a16:creationId xmlns:a16="http://schemas.microsoft.com/office/drawing/2014/main" id="{F1597C2E-951E-4FED-A0E1-CDCEC4CEAC67}"/>
              </a:ext>
            </a:extLst>
          </p:cNvPr>
          <p:cNvGraphicFramePr>
            <a:graphicFrameLocks/>
          </p:cNvGraphicFramePr>
          <p:nvPr>
            <p:extLst>
              <p:ext uri="{D42A27DB-BD31-4B8C-83A1-F6EECF244321}">
                <p14:modId xmlns:p14="http://schemas.microsoft.com/office/powerpoint/2010/main" val="3807756775"/>
              </p:ext>
            </p:extLst>
          </p:nvPr>
        </p:nvGraphicFramePr>
        <p:xfrm>
          <a:off x="1046987" y="2636912"/>
          <a:ext cx="8720900" cy="2333187"/>
        </p:xfrm>
        <a:graphic>
          <a:graphicData uri="http://schemas.openxmlformats.org/drawingml/2006/table">
            <a:tbl>
              <a:tblPr/>
              <a:tblGrid>
                <a:gridCol w="4013258">
                  <a:extLst>
                    <a:ext uri="{9D8B030D-6E8A-4147-A177-3AD203B41FA5}">
                      <a16:colId xmlns:a16="http://schemas.microsoft.com/office/drawing/2014/main" val="1274588145"/>
                    </a:ext>
                  </a:extLst>
                </a:gridCol>
                <a:gridCol w="1545793">
                  <a:extLst>
                    <a:ext uri="{9D8B030D-6E8A-4147-A177-3AD203B41FA5}">
                      <a16:colId xmlns:a16="http://schemas.microsoft.com/office/drawing/2014/main" val="1743326954"/>
                    </a:ext>
                  </a:extLst>
                </a:gridCol>
                <a:gridCol w="1578194">
                  <a:extLst>
                    <a:ext uri="{9D8B030D-6E8A-4147-A177-3AD203B41FA5}">
                      <a16:colId xmlns:a16="http://schemas.microsoft.com/office/drawing/2014/main" val="2694593034"/>
                    </a:ext>
                  </a:extLst>
                </a:gridCol>
                <a:gridCol w="1583655">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Dimensional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ESG 50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(50%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ESG 75</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(75% Aktien) </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ESG 100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(100%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Aktienfonds</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84796136"/>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Dimensional Global Core Equity Lower Carbon ESG </a:t>
                      </a:r>
                      <a:br>
                        <a:rPr lang="en-US" sz="1000" b="0" i="0" u="none" strike="noStrike" kern="1200" dirty="0">
                          <a:solidFill>
                            <a:srgbClr val="000000"/>
                          </a:solidFill>
                          <a:effectLst/>
                          <a:latin typeface="Ubuntu" panose="020B0504030602030204" pitchFamily="34" charset="0"/>
                          <a:ea typeface="+mn-ea"/>
                          <a:cs typeface="+mn-cs"/>
                        </a:rPr>
                      </a:br>
                      <a:r>
                        <a:rPr lang="en-US" sz="1000" b="0" i="0" u="none" strike="noStrike" kern="1200" dirty="0">
                          <a:solidFill>
                            <a:srgbClr val="000000"/>
                          </a:solidFill>
                          <a:effectLst/>
                          <a:latin typeface="Ubuntu" panose="020B0504030602030204" pitchFamily="34" charset="0"/>
                          <a:ea typeface="+mn-ea"/>
                          <a:cs typeface="+mn-cs"/>
                        </a:rPr>
                        <a:t>Screened Fund</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57,0%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76,0%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525444512"/>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Dimensional Emerging Markets Core Equity Lower Carbon ESG Screened Fund</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12,0%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24,0%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18779903"/>
                  </a:ext>
                </a:extLst>
              </a:tr>
              <a:tr h="211766">
                <a:tc>
                  <a:txBody>
                    <a:bodyPr/>
                    <a:lstStyle/>
                    <a:p>
                      <a:pPr algn="l" fontAlgn="ctr"/>
                      <a:r>
                        <a:rPr lang="de-DE" sz="1000" b="1" i="0" u="none" strike="noStrike" dirty="0">
                          <a:solidFill>
                            <a:srgbClr val="000000"/>
                          </a:solidFill>
                          <a:effectLst/>
                          <a:latin typeface="Ubuntu" panose="020B0504030602030204" pitchFamily="34" charset="0"/>
                        </a:rPr>
                        <a:t>Rentenfonds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72393173"/>
                  </a:ext>
                </a:extLst>
              </a:tr>
              <a:tr h="189118">
                <a:tc>
                  <a:txBody>
                    <a:bodyPr/>
                    <a:lstStyle/>
                    <a:p>
                      <a:pPr algn="l" fontAlgn="ctr"/>
                      <a:r>
                        <a:rPr lang="en-US" sz="1000" b="0" i="0" u="none" strike="noStrike" kern="1200" dirty="0">
                          <a:solidFill>
                            <a:srgbClr val="000000"/>
                          </a:solidFill>
                          <a:effectLst/>
                          <a:latin typeface="Ubuntu" panose="020B0504030602030204" pitchFamily="34" charset="0"/>
                          <a:ea typeface="+mn-ea"/>
                          <a:cs typeface="+mn-cs"/>
                        </a:rPr>
                        <a:t>Dimensional Global Short Fixed Income Lower Carbon ESG Screened Fund</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66975479"/>
                  </a:ext>
                </a:extLst>
              </a:tr>
              <a:tr h="189118">
                <a:tc>
                  <a:txBody>
                    <a:bodyPr/>
                    <a:lstStyle/>
                    <a:p>
                      <a:pPr algn="l" fontAlgn="ctr"/>
                      <a:r>
                        <a:rPr lang="en-US" sz="1000" b="0" i="0" u="none" strike="noStrike" kern="1200" dirty="0">
                          <a:solidFill>
                            <a:srgbClr val="000000"/>
                          </a:solidFill>
                          <a:effectLst/>
                          <a:latin typeface="Ubuntu" panose="020B0504030602030204" pitchFamily="34" charset="0"/>
                          <a:ea typeface="+mn-ea"/>
                          <a:cs typeface="+mn-cs"/>
                        </a:rPr>
                        <a:t>Dimensional Global Core Fixed Income Lower Carbon ESG Screened Fund</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659722233"/>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      0,29%</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0,31%</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0,33%</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762392770"/>
                  </a:ext>
                </a:extLst>
              </a:tr>
            </a:tbl>
          </a:graphicData>
        </a:graphic>
      </p:graphicFrame>
      <p:sp>
        <p:nvSpPr>
          <p:cNvPr id="2" name="Foliennummernplatzhalter 1">
            <a:extLst>
              <a:ext uri="{FF2B5EF4-FFF2-40B4-BE49-F238E27FC236}">
                <a16:creationId xmlns:a16="http://schemas.microsoft.com/office/drawing/2014/main" id="{61781DA1-DA79-4BE3-9A9C-4FF61FD17CC7}"/>
              </a:ext>
            </a:extLst>
          </p:cNvPr>
          <p:cNvSpPr>
            <a:spLocks noGrp="1"/>
          </p:cNvSpPr>
          <p:nvPr>
            <p:ph type="sldNum" sz="quarter" idx="11"/>
          </p:nvPr>
        </p:nvSpPr>
        <p:spPr/>
        <p:txBody>
          <a:bodyPr/>
          <a:lstStyle/>
          <a:p>
            <a:fld id="{27B5B4E9-0313-4949-9CA1-0E585048ABAC}" type="slidenum">
              <a:rPr lang="de-DE" smtClean="0"/>
              <a:pPr/>
              <a:t>7</a:t>
            </a:fld>
            <a:endParaRPr lang="de-DE" dirty="0"/>
          </a:p>
        </p:txBody>
      </p:sp>
      <p:sp>
        <p:nvSpPr>
          <p:cNvPr id="14" name="Textfeld 13">
            <a:extLst>
              <a:ext uri="{FF2B5EF4-FFF2-40B4-BE49-F238E27FC236}">
                <a16:creationId xmlns:a16="http://schemas.microsoft.com/office/drawing/2014/main" id="{54527EAF-1E58-40C8-8C5E-27644B7B72B1}"/>
              </a:ext>
            </a:extLst>
          </p:cNvPr>
          <p:cNvSpPr txBox="1"/>
          <p:nvPr/>
        </p:nvSpPr>
        <p:spPr>
          <a:xfrm>
            <a:off x="1046987" y="5030761"/>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16" name="Teilkreis 15">
            <a:extLst>
              <a:ext uri="{FF2B5EF4-FFF2-40B4-BE49-F238E27FC236}">
                <a16:creationId xmlns:a16="http://schemas.microsoft.com/office/drawing/2014/main" id="{A5A08016-1460-444B-83BF-7871AE98F492}"/>
              </a:ext>
            </a:extLst>
          </p:cNvPr>
          <p:cNvSpPr/>
          <p:nvPr/>
        </p:nvSpPr>
        <p:spPr>
          <a:xfrm>
            <a:off x="5370642" y="1433311"/>
            <a:ext cx="1008112" cy="1026666"/>
          </a:xfrm>
          <a:prstGeom prst="pie">
            <a:avLst>
              <a:gd name="adj1" fmla="val 538862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8" name="Teilkreis 17">
            <a:extLst>
              <a:ext uri="{FF2B5EF4-FFF2-40B4-BE49-F238E27FC236}">
                <a16:creationId xmlns:a16="http://schemas.microsoft.com/office/drawing/2014/main" id="{B109BB42-44AD-4DCF-BB77-B37D38F2C6DD}"/>
              </a:ext>
            </a:extLst>
          </p:cNvPr>
          <p:cNvSpPr/>
          <p:nvPr/>
        </p:nvSpPr>
        <p:spPr>
          <a:xfrm flipH="1">
            <a:off x="5369553" y="1433311"/>
            <a:ext cx="1008112" cy="1026666"/>
          </a:xfrm>
          <a:prstGeom prst="pie">
            <a:avLst>
              <a:gd name="adj1" fmla="val 540957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9" name="Teilkreis 18">
            <a:extLst>
              <a:ext uri="{FF2B5EF4-FFF2-40B4-BE49-F238E27FC236}">
                <a16:creationId xmlns:a16="http://schemas.microsoft.com/office/drawing/2014/main" id="{674A5506-4356-4733-8AB7-65AA6E5AB3DD}"/>
              </a:ext>
            </a:extLst>
          </p:cNvPr>
          <p:cNvSpPr/>
          <p:nvPr/>
        </p:nvSpPr>
        <p:spPr>
          <a:xfrm flipH="1">
            <a:off x="6958935" y="1424377"/>
            <a:ext cx="1008112" cy="1026666"/>
          </a:xfrm>
          <a:prstGeom prst="pie">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0" name="Teilkreis 19">
            <a:extLst>
              <a:ext uri="{FF2B5EF4-FFF2-40B4-BE49-F238E27FC236}">
                <a16:creationId xmlns:a16="http://schemas.microsoft.com/office/drawing/2014/main" id="{3E14AD5F-9335-414E-99D0-F78E96049A94}"/>
              </a:ext>
            </a:extLst>
          </p:cNvPr>
          <p:cNvSpPr/>
          <p:nvPr/>
        </p:nvSpPr>
        <p:spPr>
          <a:xfrm>
            <a:off x="6957774" y="1437866"/>
            <a:ext cx="1008112" cy="1026666"/>
          </a:xfrm>
          <a:prstGeom prst="pie">
            <a:avLst>
              <a:gd name="adj1" fmla="val 1080000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1" name="Teilkreis 20">
            <a:extLst>
              <a:ext uri="{FF2B5EF4-FFF2-40B4-BE49-F238E27FC236}">
                <a16:creationId xmlns:a16="http://schemas.microsoft.com/office/drawing/2014/main" id="{3EF1CEA0-F44F-423B-8D2A-BFC4598604CA}"/>
              </a:ext>
            </a:extLst>
          </p:cNvPr>
          <p:cNvSpPr/>
          <p:nvPr/>
        </p:nvSpPr>
        <p:spPr>
          <a:xfrm flipH="1">
            <a:off x="8400256" y="1433311"/>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3" name="Fußzeilenplatzhalter 2">
            <a:extLst>
              <a:ext uri="{FF2B5EF4-FFF2-40B4-BE49-F238E27FC236}">
                <a16:creationId xmlns:a16="http://schemas.microsoft.com/office/drawing/2014/main" id="{E900E82D-5929-40AD-854B-A4DAC9C6AE89}"/>
              </a:ext>
            </a:extLst>
          </p:cNvPr>
          <p:cNvSpPr>
            <a:spLocks noGrp="1"/>
          </p:cNvSpPr>
          <p:nvPr>
            <p:ph type="ftr" sz="quarter" idx="10"/>
          </p:nvPr>
        </p:nvSpPr>
        <p:spPr/>
        <p:txBody>
          <a:bodyPr/>
          <a:lstStyle/>
          <a:p>
            <a:r>
              <a:rPr lang="de-DE"/>
              <a:t>Alte Leipziger Leben / Name / Kurztitel / tt.mm.jj</a:t>
            </a:r>
            <a:endParaRPr lang="de-DE" dirty="0"/>
          </a:p>
        </p:txBody>
      </p:sp>
      <p:sp>
        <p:nvSpPr>
          <p:cNvPr id="13" name="Textfeld 12">
            <a:extLst>
              <a:ext uri="{FF2B5EF4-FFF2-40B4-BE49-F238E27FC236}">
                <a16:creationId xmlns:a16="http://schemas.microsoft.com/office/drawing/2014/main" id="{EEEBFFBA-050B-4A29-B086-C09DBEFC7CC5}"/>
              </a:ext>
            </a:extLst>
          </p:cNvPr>
          <p:cNvSpPr txBox="1"/>
          <p:nvPr/>
        </p:nvSpPr>
        <p:spPr>
          <a:xfrm>
            <a:off x="2279575" y="1716320"/>
            <a:ext cx="2655607"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Dimensional ESG</a:t>
            </a:r>
          </a:p>
        </p:txBody>
      </p:sp>
    </p:spTree>
    <p:extLst>
      <p:ext uri="{BB962C8B-B14F-4D97-AF65-F5344CB8AC3E}">
        <p14:creationId xmlns:p14="http://schemas.microsoft.com/office/powerpoint/2010/main" val="279582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Baskets</a:t>
            </a:r>
          </a:p>
        </p:txBody>
      </p:sp>
      <p:graphicFrame>
        <p:nvGraphicFramePr>
          <p:cNvPr id="15" name="Inhaltsplatzhalter 5">
            <a:extLst>
              <a:ext uri="{FF2B5EF4-FFF2-40B4-BE49-F238E27FC236}">
                <a16:creationId xmlns:a16="http://schemas.microsoft.com/office/drawing/2014/main" id="{F1597C2E-951E-4FED-A0E1-CDCEC4CEAC67}"/>
              </a:ext>
            </a:extLst>
          </p:cNvPr>
          <p:cNvGraphicFramePr>
            <a:graphicFrameLocks/>
          </p:cNvGraphicFramePr>
          <p:nvPr>
            <p:extLst>
              <p:ext uri="{D42A27DB-BD31-4B8C-83A1-F6EECF244321}">
                <p14:modId xmlns:p14="http://schemas.microsoft.com/office/powerpoint/2010/main" val="3613227707"/>
              </p:ext>
            </p:extLst>
          </p:nvPr>
        </p:nvGraphicFramePr>
        <p:xfrm>
          <a:off x="1046987" y="2636912"/>
          <a:ext cx="10089574" cy="2273994"/>
        </p:xfrm>
        <a:graphic>
          <a:graphicData uri="http://schemas.openxmlformats.org/drawingml/2006/table">
            <a:tbl>
              <a:tblPr/>
              <a:tblGrid>
                <a:gridCol w="3320821">
                  <a:extLst>
                    <a:ext uri="{9D8B030D-6E8A-4147-A177-3AD203B41FA5}">
                      <a16:colId xmlns:a16="http://schemas.microsoft.com/office/drawing/2014/main" val="1274588145"/>
                    </a:ext>
                  </a:extLst>
                </a:gridCol>
                <a:gridCol w="1509102">
                  <a:extLst>
                    <a:ext uri="{9D8B030D-6E8A-4147-A177-3AD203B41FA5}">
                      <a16:colId xmlns:a16="http://schemas.microsoft.com/office/drawing/2014/main" val="1743326954"/>
                    </a:ext>
                  </a:extLst>
                </a:gridCol>
                <a:gridCol w="1314913">
                  <a:extLst>
                    <a:ext uri="{9D8B030D-6E8A-4147-A177-3AD203B41FA5}">
                      <a16:colId xmlns:a16="http://schemas.microsoft.com/office/drawing/2014/main" val="914078733"/>
                    </a:ext>
                  </a:extLst>
                </a:gridCol>
                <a:gridCol w="1241862">
                  <a:extLst>
                    <a:ext uri="{9D8B030D-6E8A-4147-A177-3AD203B41FA5}">
                      <a16:colId xmlns:a16="http://schemas.microsoft.com/office/drawing/2014/main" val="4273764177"/>
                    </a:ext>
                  </a:extLst>
                </a:gridCol>
                <a:gridCol w="1314913">
                  <a:extLst>
                    <a:ext uri="{9D8B030D-6E8A-4147-A177-3AD203B41FA5}">
                      <a16:colId xmlns:a16="http://schemas.microsoft.com/office/drawing/2014/main" val="2694593034"/>
                    </a:ext>
                  </a:extLst>
                </a:gridCol>
                <a:gridCol w="1387963">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Dimensional 50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(50%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00" b="1" i="0" u="none" strike="noStrike" dirty="0">
                          <a:solidFill>
                            <a:srgbClr val="FFFFFF"/>
                          </a:solidFill>
                          <a:effectLst/>
                          <a:latin typeface="Ubuntu" panose="020B0504030602030204" pitchFamily="34" charset="0"/>
                        </a:rPr>
                        <a:t>Dimensional 60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(60%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00" b="1" i="0" u="none" strike="noStrike" dirty="0">
                          <a:solidFill>
                            <a:srgbClr val="FFFFFF"/>
                          </a:solidFill>
                          <a:effectLst/>
                          <a:latin typeface="Ubuntu" panose="020B0504030602030204" pitchFamily="34" charset="0"/>
                        </a:rPr>
                        <a:t>Dimensional 70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  (70%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80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(80% Aktien) </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100</a:t>
                      </a:r>
                      <a:br>
                        <a:rPr lang="de-DE" sz="1000" b="1" i="0" u="none" strike="noStrike" dirty="0">
                          <a:solidFill>
                            <a:srgbClr val="FFFFFF"/>
                          </a:solidFill>
                          <a:effectLst/>
                          <a:latin typeface="Ubuntu" panose="020B0504030602030204" pitchFamily="34" charset="0"/>
                        </a:rPr>
                      </a:br>
                      <a:r>
                        <a:rPr lang="de-DE" sz="1000" b="1" i="0" u="none" strike="noStrike" dirty="0">
                          <a:solidFill>
                            <a:srgbClr val="FFFFFF"/>
                          </a:solidFill>
                          <a:effectLst/>
                          <a:latin typeface="Ubuntu" panose="020B0504030602030204" pitchFamily="34" charset="0"/>
                        </a:rPr>
                        <a:t>(100% Aktien)</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Aktienfonds</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184796136"/>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Dimensional Global Core Equity</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22,5%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27,0%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31,5%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525444512"/>
                  </a:ext>
                </a:extLst>
              </a:tr>
              <a:tr h="211766">
                <a:tc>
                  <a:txBody>
                    <a:bodyPr/>
                    <a:lstStyle/>
                    <a:p>
                      <a:pPr marL="0" algn="l" defTabSz="914400" rtl="0" eaLnBrk="1" fontAlgn="ctr" latinLnBrk="0" hangingPunct="1"/>
                      <a:r>
                        <a:rPr lang="en-US" sz="1000" b="0" i="0" u="none" strike="noStrike" kern="1200" dirty="0">
                          <a:solidFill>
                            <a:srgbClr val="000000"/>
                          </a:solidFill>
                          <a:effectLst/>
                          <a:latin typeface="Ubuntu" panose="020B0504030602030204" pitchFamily="34" charset="0"/>
                          <a:ea typeface="+mn-ea"/>
                          <a:cs typeface="+mn-cs"/>
                        </a:rPr>
                        <a:t>Dimensional Global Targeted Value</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24,0%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28,0%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32,0%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18779903"/>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Dimensional Emerging </a:t>
                      </a:r>
                      <a:r>
                        <a:rPr lang="de-DE" sz="1000" b="0" i="0" u="none" strike="noStrike" kern="1200" dirty="0" err="1">
                          <a:solidFill>
                            <a:srgbClr val="000000"/>
                          </a:solidFill>
                          <a:effectLst/>
                          <a:latin typeface="Ubuntu" panose="020B0504030602030204" pitchFamily="34" charset="0"/>
                          <a:ea typeface="+mn-ea"/>
                          <a:cs typeface="+mn-cs"/>
                        </a:rPr>
                        <a:t>Markets</a:t>
                      </a:r>
                      <a:r>
                        <a:rPr lang="de-DE" sz="1000" b="0" i="0" u="none" strike="noStrike" kern="1200" dirty="0">
                          <a:solidFill>
                            <a:srgbClr val="000000"/>
                          </a:solidFill>
                          <a:effectLst/>
                          <a:latin typeface="Ubuntu" panose="020B0504030602030204" pitchFamily="34" charset="0"/>
                          <a:ea typeface="+mn-ea"/>
                          <a:cs typeface="+mn-cs"/>
                        </a:rPr>
                        <a:t> Large Cap Core Equity</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3,8%</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5,3%</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1104644007"/>
                  </a:ext>
                </a:extLst>
              </a:tr>
              <a:tr h="211766">
                <a:tc>
                  <a:txBody>
                    <a:bodyPr/>
                    <a:lstStyle/>
                    <a:p>
                      <a:pPr marL="0" algn="l" defTabSz="914400" rtl="0" eaLnBrk="1" fontAlgn="ctr" latinLnBrk="0" hangingPunct="1"/>
                      <a:r>
                        <a:rPr lang="de-DE" sz="1000" b="0" i="0" u="none" strike="noStrike" kern="1200" dirty="0">
                          <a:solidFill>
                            <a:srgbClr val="000000"/>
                          </a:solidFill>
                          <a:effectLst/>
                          <a:latin typeface="Ubuntu" panose="020B0504030602030204" pitchFamily="34" charset="0"/>
                          <a:ea typeface="+mn-ea"/>
                          <a:cs typeface="+mn-cs"/>
                        </a:rPr>
                        <a:t>Dimensional Emerging </a:t>
                      </a:r>
                      <a:r>
                        <a:rPr lang="de-DE" sz="1000" b="0" i="0" u="none" strike="noStrike" kern="1200" dirty="0" err="1">
                          <a:solidFill>
                            <a:srgbClr val="000000"/>
                          </a:solidFill>
                          <a:effectLst/>
                          <a:latin typeface="Ubuntu" panose="020B0504030602030204" pitchFamily="34" charset="0"/>
                          <a:ea typeface="+mn-ea"/>
                          <a:cs typeface="+mn-cs"/>
                        </a:rPr>
                        <a:t>Markets</a:t>
                      </a:r>
                      <a:r>
                        <a:rPr lang="de-DE" sz="1000" b="0" i="0" u="none" strike="noStrike" kern="1200" dirty="0">
                          <a:solidFill>
                            <a:srgbClr val="000000"/>
                          </a:solidFill>
                          <a:effectLst/>
                          <a:latin typeface="Ubuntu" panose="020B0504030602030204" pitchFamily="34" charset="0"/>
                          <a:ea typeface="+mn-ea"/>
                          <a:cs typeface="+mn-cs"/>
                        </a:rPr>
                        <a:t> Value</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3,7%</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4,5%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5,2%</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6,0%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7,5%</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2707301042"/>
                  </a:ext>
                </a:extLst>
              </a:tr>
              <a:tr h="211766">
                <a:tc>
                  <a:txBody>
                    <a:bodyPr/>
                    <a:lstStyle/>
                    <a:p>
                      <a:pPr algn="l" fontAlgn="ctr"/>
                      <a:r>
                        <a:rPr lang="de-DE" sz="1000" b="1" i="0" u="none" strike="noStrike" dirty="0">
                          <a:solidFill>
                            <a:srgbClr val="000000"/>
                          </a:solidFill>
                          <a:effectLst/>
                          <a:latin typeface="Ubuntu" panose="020B0504030602030204" pitchFamily="34" charset="0"/>
                        </a:rPr>
                        <a:t>Rentenfonds</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tc>
                  <a:txBody>
                    <a:bodyPr/>
                    <a:lstStyle/>
                    <a:p>
                      <a:pPr algn="ctr" fontAlgn="ctr"/>
                      <a:endParaRPr lang="de-DE" sz="1000" b="0" i="0" u="none" strike="noStrike" dirty="0">
                        <a:solidFill>
                          <a:srgbClr val="000000"/>
                        </a:solidFill>
                        <a:effectLst/>
                        <a:latin typeface="Ubuntu" panose="020B0504030602030204" pitchFamily="34" charset="0"/>
                      </a:endParaRP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72393173"/>
                  </a:ext>
                </a:extLst>
              </a:tr>
              <a:tr h="189118">
                <a:tc>
                  <a:txBody>
                    <a:bodyPr/>
                    <a:lstStyle/>
                    <a:p>
                      <a:pPr algn="l" fontAlgn="ctr"/>
                      <a:r>
                        <a:rPr lang="en-US" sz="1000" b="0" i="0" u="none" strike="noStrike" kern="1200" dirty="0">
                          <a:solidFill>
                            <a:srgbClr val="000000"/>
                          </a:solidFill>
                          <a:effectLst/>
                          <a:latin typeface="Ubuntu" panose="020B0504030602030204" pitchFamily="34" charset="0"/>
                          <a:ea typeface="+mn-ea"/>
                          <a:cs typeface="+mn-cs"/>
                        </a:rPr>
                        <a:t>Dimensional Global Short Fixed Income</a:t>
                      </a:r>
                      <a:endParaRPr lang="de-DE" sz="1000" b="0" i="0" u="none" strike="noStrike" kern="1200" dirty="0">
                        <a:solidFill>
                          <a:srgbClr val="000000"/>
                        </a:solidFill>
                        <a:effectLst/>
                        <a:latin typeface="Ubuntu" panose="020B0504030602030204" pitchFamily="34" charset="0"/>
                        <a:ea typeface="+mn-ea"/>
                        <a:cs typeface="+mn-cs"/>
                      </a:endParaRP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566975479"/>
                  </a:ext>
                </a:extLst>
              </a:tr>
              <a:tr h="189118">
                <a:tc>
                  <a:txBody>
                    <a:bodyPr/>
                    <a:lstStyle/>
                    <a:p>
                      <a:pPr algn="l" fontAlgn="ctr"/>
                      <a:r>
                        <a:rPr lang="de-DE" sz="1000" b="0" i="0" u="none" strike="noStrike" kern="1200" dirty="0">
                          <a:solidFill>
                            <a:srgbClr val="000000"/>
                          </a:solidFill>
                          <a:effectLst/>
                          <a:latin typeface="Ubuntu" panose="020B0504030602030204" pitchFamily="34" charset="0"/>
                          <a:ea typeface="+mn-ea"/>
                          <a:cs typeface="+mn-cs"/>
                        </a:rPr>
                        <a:t>Dimensional Global Short-Term Investment Grade Fixed Income</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25,0%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20,0%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15,0%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algn="ctr" defTabSz="914400" rtl="0" eaLnBrk="1" fontAlgn="ctr" latinLnBrk="0" hangingPunct="1">
                        <a:lnSpc>
                          <a:spcPts val="1300"/>
                        </a:lnSpc>
                        <a:spcBef>
                          <a:spcPts val="120"/>
                        </a:spcBef>
                        <a:spcAft>
                          <a:spcPts val="165"/>
                        </a:spcAft>
                      </a:pPr>
                      <a:r>
                        <a:rPr lang="de-DE" sz="1000" b="0" i="0" u="none" strike="noStrike" kern="1200" dirty="0">
                          <a:solidFill>
                            <a:srgbClr val="000000"/>
                          </a:solidFill>
                          <a:effectLst/>
                          <a:latin typeface="Ubuntu" panose="020B0504030602030204" pitchFamily="34" charset="0"/>
                          <a:ea typeface="+mn-ea"/>
                          <a:cs typeface="+mn-cs"/>
                        </a:rPr>
                        <a:t>10,0%</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ts val="1300"/>
                        </a:lnSpc>
                        <a:spcBef>
                          <a:spcPts val="120"/>
                        </a:spcBef>
                        <a:spcAft>
                          <a:spcPts val="165"/>
                        </a:spcAft>
                        <a:buClrTx/>
                        <a:buSzTx/>
                        <a:buFontTx/>
                        <a:buNone/>
                        <a:tabLst/>
                        <a:defRPr/>
                      </a:pPr>
                      <a:r>
                        <a:rPr lang="de-DE" sz="1000" b="0" i="0" u="none" strike="noStrike" kern="1200" dirty="0">
                          <a:solidFill>
                            <a:srgbClr val="000000"/>
                          </a:solidFill>
                          <a:effectLst/>
                          <a:latin typeface="Ubuntu" panose="020B0504030602030204" pitchFamily="34" charset="0"/>
                          <a:ea typeface="+mn-ea"/>
                          <a:cs typeface="+mn-cs"/>
                        </a:rPr>
                        <a:t>-</a:t>
                      </a:r>
                    </a:p>
                  </a:txBody>
                  <a:tcPr marL="71755" marR="71755"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3659722233"/>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      0,30%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0,31%</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0,32%</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0,34%</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      0,36%</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762392770"/>
                  </a:ext>
                </a:extLst>
              </a:tr>
            </a:tbl>
          </a:graphicData>
        </a:graphic>
      </p:graphicFrame>
      <p:sp>
        <p:nvSpPr>
          <p:cNvPr id="2" name="Foliennummernplatzhalter 1">
            <a:extLst>
              <a:ext uri="{FF2B5EF4-FFF2-40B4-BE49-F238E27FC236}">
                <a16:creationId xmlns:a16="http://schemas.microsoft.com/office/drawing/2014/main" id="{61781DA1-DA79-4BE3-9A9C-4FF61FD17CC7}"/>
              </a:ext>
            </a:extLst>
          </p:cNvPr>
          <p:cNvSpPr>
            <a:spLocks noGrp="1"/>
          </p:cNvSpPr>
          <p:nvPr>
            <p:ph type="sldNum" sz="quarter" idx="11"/>
          </p:nvPr>
        </p:nvSpPr>
        <p:spPr/>
        <p:txBody>
          <a:bodyPr/>
          <a:lstStyle/>
          <a:p>
            <a:fld id="{27B5B4E9-0313-4949-9CA1-0E585048ABAC}" type="slidenum">
              <a:rPr lang="de-DE" smtClean="0"/>
              <a:pPr/>
              <a:t>8</a:t>
            </a:fld>
            <a:endParaRPr lang="de-DE" dirty="0"/>
          </a:p>
        </p:txBody>
      </p:sp>
      <p:sp>
        <p:nvSpPr>
          <p:cNvPr id="14" name="Textfeld 13">
            <a:extLst>
              <a:ext uri="{FF2B5EF4-FFF2-40B4-BE49-F238E27FC236}">
                <a16:creationId xmlns:a16="http://schemas.microsoft.com/office/drawing/2014/main" id="{54527EAF-1E58-40C8-8C5E-27644B7B72B1}"/>
              </a:ext>
            </a:extLst>
          </p:cNvPr>
          <p:cNvSpPr txBox="1"/>
          <p:nvPr/>
        </p:nvSpPr>
        <p:spPr>
          <a:xfrm>
            <a:off x="1055440" y="4969078"/>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3" name="Fußzeilenplatzhalter 2">
            <a:extLst>
              <a:ext uri="{FF2B5EF4-FFF2-40B4-BE49-F238E27FC236}">
                <a16:creationId xmlns:a16="http://schemas.microsoft.com/office/drawing/2014/main" id="{E900E82D-5929-40AD-854B-A4DAC9C6AE89}"/>
              </a:ext>
            </a:extLst>
          </p:cNvPr>
          <p:cNvSpPr>
            <a:spLocks noGrp="1"/>
          </p:cNvSpPr>
          <p:nvPr>
            <p:ph type="ftr" sz="quarter" idx="10"/>
          </p:nvPr>
        </p:nvSpPr>
        <p:spPr/>
        <p:txBody>
          <a:bodyPr/>
          <a:lstStyle/>
          <a:p>
            <a:r>
              <a:rPr lang="de-DE"/>
              <a:t>Alte Leipziger Leben / Name / Kurztitel / tt.mm.jj</a:t>
            </a:r>
            <a:endParaRPr lang="de-DE" dirty="0"/>
          </a:p>
        </p:txBody>
      </p:sp>
      <p:sp>
        <p:nvSpPr>
          <p:cNvPr id="13" name="Textfeld 12">
            <a:extLst>
              <a:ext uri="{FF2B5EF4-FFF2-40B4-BE49-F238E27FC236}">
                <a16:creationId xmlns:a16="http://schemas.microsoft.com/office/drawing/2014/main" id="{EEEBFFBA-050B-4A29-B086-C09DBEFC7CC5}"/>
              </a:ext>
            </a:extLst>
          </p:cNvPr>
          <p:cNvSpPr txBox="1"/>
          <p:nvPr/>
        </p:nvSpPr>
        <p:spPr>
          <a:xfrm>
            <a:off x="2279575" y="1716320"/>
            <a:ext cx="1368153"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Dimensional</a:t>
            </a:r>
          </a:p>
        </p:txBody>
      </p:sp>
      <p:pic>
        <p:nvPicPr>
          <p:cNvPr id="4" name="Grafik 3">
            <a:extLst>
              <a:ext uri="{FF2B5EF4-FFF2-40B4-BE49-F238E27FC236}">
                <a16:creationId xmlns:a16="http://schemas.microsoft.com/office/drawing/2014/main" id="{E6ECA265-BAD7-B75B-F792-ABA59E90B5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6987" y="1268760"/>
            <a:ext cx="1008112" cy="1201980"/>
          </a:xfrm>
          <a:prstGeom prst="rect">
            <a:avLst/>
          </a:prstGeom>
        </p:spPr>
      </p:pic>
      <p:grpSp>
        <p:nvGrpSpPr>
          <p:cNvPr id="9" name="Gruppieren 8">
            <a:extLst>
              <a:ext uri="{FF2B5EF4-FFF2-40B4-BE49-F238E27FC236}">
                <a16:creationId xmlns:a16="http://schemas.microsoft.com/office/drawing/2014/main" id="{F608CBEC-FE52-2EDB-988B-97AA5DC02D2A}"/>
              </a:ext>
            </a:extLst>
          </p:cNvPr>
          <p:cNvGrpSpPr/>
          <p:nvPr/>
        </p:nvGrpSpPr>
        <p:grpSpPr>
          <a:xfrm>
            <a:off x="4655651" y="1509846"/>
            <a:ext cx="1009201" cy="1026666"/>
            <a:chOff x="5521953" y="1585711"/>
            <a:chExt cx="1009201" cy="1026666"/>
          </a:xfrm>
        </p:grpSpPr>
        <p:sp>
          <p:nvSpPr>
            <p:cNvPr id="7" name="Teilkreis 6">
              <a:extLst>
                <a:ext uri="{FF2B5EF4-FFF2-40B4-BE49-F238E27FC236}">
                  <a16:creationId xmlns:a16="http://schemas.microsoft.com/office/drawing/2014/main" id="{CCBA3503-1B91-B388-515D-4554489CAA32}"/>
                </a:ext>
              </a:extLst>
            </p:cNvPr>
            <p:cNvSpPr/>
            <p:nvPr/>
          </p:nvSpPr>
          <p:spPr>
            <a:xfrm>
              <a:off x="5523042" y="1585711"/>
              <a:ext cx="1008112" cy="1026666"/>
            </a:xfrm>
            <a:prstGeom prst="pie">
              <a:avLst>
                <a:gd name="adj1" fmla="val 5388620"/>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8" name="Teilkreis 7">
              <a:extLst>
                <a:ext uri="{FF2B5EF4-FFF2-40B4-BE49-F238E27FC236}">
                  <a16:creationId xmlns:a16="http://schemas.microsoft.com/office/drawing/2014/main" id="{B231517C-A35C-0078-5FC3-C8786DA61C0D}"/>
                </a:ext>
              </a:extLst>
            </p:cNvPr>
            <p:cNvSpPr/>
            <p:nvPr/>
          </p:nvSpPr>
          <p:spPr>
            <a:xfrm flipH="1">
              <a:off x="5521953" y="1585711"/>
              <a:ext cx="1008112" cy="1026666"/>
            </a:xfrm>
            <a:prstGeom prst="pie">
              <a:avLst>
                <a:gd name="adj1" fmla="val 540957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grpSp>
      <p:grpSp>
        <p:nvGrpSpPr>
          <p:cNvPr id="24" name="Gruppieren 23">
            <a:extLst>
              <a:ext uri="{FF2B5EF4-FFF2-40B4-BE49-F238E27FC236}">
                <a16:creationId xmlns:a16="http://schemas.microsoft.com/office/drawing/2014/main" id="{001EA027-EDC1-F3FC-86D2-EADDA974FA28}"/>
              </a:ext>
            </a:extLst>
          </p:cNvPr>
          <p:cNvGrpSpPr/>
          <p:nvPr/>
        </p:nvGrpSpPr>
        <p:grpSpPr>
          <a:xfrm>
            <a:off x="6026196" y="1509846"/>
            <a:ext cx="1010369" cy="1026666"/>
            <a:chOff x="6026196" y="1509846"/>
            <a:chExt cx="1010369" cy="1026666"/>
          </a:xfrm>
        </p:grpSpPr>
        <p:sp>
          <p:nvSpPr>
            <p:cNvPr id="11" name="Teilkreis 10">
              <a:extLst>
                <a:ext uri="{FF2B5EF4-FFF2-40B4-BE49-F238E27FC236}">
                  <a16:creationId xmlns:a16="http://schemas.microsoft.com/office/drawing/2014/main" id="{B4FCAB11-A726-3FC3-30A4-2202D293E12F}"/>
                </a:ext>
              </a:extLst>
            </p:cNvPr>
            <p:cNvSpPr/>
            <p:nvPr/>
          </p:nvSpPr>
          <p:spPr>
            <a:xfrm>
              <a:off x="6026196" y="1509846"/>
              <a:ext cx="1008112" cy="1026666"/>
            </a:xfrm>
            <a:prstGeom prst="pie">
              <a:avLst>
                <a:gd name="adj1" fmla="val 7021756"/>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2" name="Teilkreis 11">
              <a:extLst>
                <a:ext uri="{FF2B5EF4-FFF2-40B4-BE49-F238E27FC236}">
                  <a16:creationId xmlns:a16="http://schemas.microsoft.com/office/drawing/2014/main" id="{23289F04-64EF-5C51-2B23-A35C999724FA}"/>
                </a:ext>
              </a:extLst>
            </p:cNvPr>
            <p:cNvSpPr/>
            <p:nvPr/>
          </p:nvSpPr>
          <p:spPr>
            <a:xfrm flipH="1">
              <a:off x="6028453" y="1509846"/>
              <a:ext cx="1008112" cy="1026666"/>
            </a:xfrm>
            <a:prstGeom prst="pie">
              <a:avLst>
                <a:gd name="adj1" fmla="val 375460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grpSp>
      <p:grpSp>
        <p:nvGrpSpPr>
          <p:cNvPr id="25" name="Gruppieren 24">
            <a:extLst>
              <a:ext uri="{FF2B5EF4-FFF2-40B4-BE49-F238E27FC236}">
                <a16:creationId xmlns:a16="http://schemas.microsoft.com/office/drawing/2014/main" id="{577CD1FC-BFEA-B8D0-4BC7-982BCE74192F}"/>
              </a:ext>
            </a:extLst>
          </p:cNvPr>
          <p:cNvGrpSpPr/>
          <p:nvPr/>
        </p:nvGrpSpPr>
        <p:grpSpPr>
          <a:xfrm>
            <a:off x="7287457" y="1509846"/>
            <a:ext cx="1010369" cy="1026666"/>
            <a:chOff x="6026196" y="1509846"/>
            <a:chExt cx="1010369" cy="1026666"/>
          </a:xfrm>
        </p:grpSpPr>
        <p:sp>
          <p:nvSpPr>
            <p:cNvPr id="26" name="Teilkreis 25">
              <a:extLst>
                <a:ext uri="{FF2B5EF4-FFF2-40B4-BE49-F238E27FC236}">
                  <a16:creationId xmlns:a16="http://schemas.microsoft.com/office/drawing/2014/main" id="{05CF2556-819A-252A-5FD6-85377624654F}"/>
                </a:ext>
              </a:extLst>
            </p:cNvPr>
            <p:cNvSpPr/>
            <p:nvPr/>
          </p:nvSpPr>
          <p:spPr>
            <a:xfrm>
              <a:off x="6026196" y="1509846"/>
              <a:ext cx="1008112" cy="1026666"/>
            </a:xfrm>
            <a:prstGeom prst="pie">
              <a:avLst>
                <a:gd name="adj1" fmla="val 8598735"/>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27" name="Teilkreis 26">
              <a:extLst>
                <a:ext uri="{FF2B5EF4-FFF2-40B4-BE49-F238E27FC236}">
                  <a16:creationId xmlns:a16="http://schemas.microsoft.com/office/drawing/2014/main" id="{97A22B7C-D54A-C4DE-DC9A-00FB73A3786C}"/>
                </a:ext>
              </a:extLst>
            </p:cNvPr>
            <p:cNvSpPr/>
            <p:nvPr/>
          </p:nvSpPr>
          <p:spPr>
            <a:xfrm flipH="1">
              <a:off x="6028453" y="1509846"/>
              <a:ext cx="1008112" cy="1026666"/>
            </a:xfrm>
            <a:prstGeom prst="pie">
              <a:avLst>
                <a:gd name="adj1" fmla="val 2178038"/>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grpSp>
      <p:grpSp>
        <p:nvGrpSpPr>
          <p:cNvPr id="28" name="Gruppieren 27">
            <a:extLst>
              <a:ext uri="{FF2B5EF4-FFF2-40B4-BE49-F238E27FC236}">
                <a16:creationId xmlns:a16="http://schemas.microsoft.com/office/drawing/2014/main" id="{6F49DDC4-3789-FE26-D8CD-6062E5C89439}"/>
              </a:ext>
            </a:extLst>
          </p:cNvPr>
          <p:cNvGrpSpPr/>
          <p:nvPr/>
        </p:nvGrpSpPr>
        <p:grpSpPr>
          <a:xfrm>
            <a:off x="8558522" y="1509846"/>
            <a:ext cx="1010369" cy="1026666"/>
            <a:chOff x="6026196" y="1509846"/>
            <a:chExt cx="1010369" cy="1026666"/>
          </a:xfrm>
        </p:grpSpPr>
        <p:sp>
          <p:nvSpPr>
            <p:cNvPr id="29" name="Teilkreis 28">
              <a:extLst>
                <a:ext uri="{FF2B5EF4-FFF2-40B4-BE49-F238E27FC236}">
                  <a16:creationId xmlns:a16="http://schemas.microsoft.com/office/drawing/2014/main" id="{9DD9AB4A-054B-C511-3F85-189421AA20F8}"/>
                </a:ext>
              </a:extLst>
            </p:cNvPr>
            <p:cNvSpPr/>
            <p:nvPr/>
          </p:nvSpPr>
          <p:spPr>
            <a:xfrm>
              <a:off x="6026196" y="1509846"/>
              <a:ext cx="1008112" cy="1026666"/>
            </a:xfrm>
            <a:prstGeom prst="pie">
              <a:avLst>
                <a:gd name="adj1" fmla="val 11785431"/>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30" name="Teilkreis 29">
              <a:extLst>
                <a:ext uri="{FF2B5EF4-FFF2-40B4-BE49-F238E27FC236}">
                  <a16:creationId xmlns:a16="http://schemas.microsoft.com/office/drawing/2014/main" id="{0BE1CE9B-BAB5-1E4C-9072-B43EE3609FB9}"/>
                </a:ext>
              </a:extLst>
            </p:cNvPr>
            <p:cNvSpPr/>
            <p:nvPr/>
          </p:nvSpPr>
          <p:spPr>
            <a:xfrm flipH="1">
              <a:off x="6028453" y="1509846"/>
              <a:ext cx="1008112" cy="1026666"/>
            </a:xfrm>
            <a:prstGeom prst="pie">
              <a:avLst>
                <a:gd name="adj1" fmla="val 20638761"/>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grpSp>
      <p:sp>
        <p:nvSpPr>
          <p:cNvPr id="31" name="Teilkreis 30">
            <a:extLst>
              <a:ext uri="{FF2B5EF4-FFF2-40B4-BE49-F238E27FC236}">
                <a16:creationId xmlns:a16="http://schemas.microsoft.com/office/drawing/2014/main" id="{0242EF98-E1DE-FA7F-AD7A-9B112AD1E0F0}"/>
              </a:ext>
            </a:extLst>
          </p:cNvPr>
          <p:cNvSpPr/>
          <p:nvPr/>
        </p:nvSpPr>
        <p:spPr>
          <a:xfrm flipH="1">
            <a:off x="9926861" y="1509846"/>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Tree>
    <p:extLst>
      <p:ext uri="{BB962C8B-B14F-4D97-AF65-F5344CB8AC3E}">
        <p14:creationId xmlns:p14="http://schemas.microsoft.com/office/powerpoint/2010/main" val="2759718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Grafik 16">
            <a:extLst>
              <a:ext uri="{FF2B5EF4-FFF2-40B4-BE49-F238E27FC236}">
                <a16:creationId xmlns:a16="http://schemas.microsoft.com/office/drawing/2014/main" id="{C3160F7C-E7AE-42BB-B5C3-1305A91E995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6987" y="1268760"/>
            <a:ext cx="1008112" cy="1201980"/>
          </a:xfrm>
          <a:prstGeom prst="rect">
            <a:avLst/>
          </a:prstGeom>
        </p:spPr>
      </p:pic>
      <p:sp>
        <p:nvSpPr>
          <p:cNvPr id="5" name="Titel 4">
            <a:extLst>
              <a:ext uri="{FF2B5EF4-FFF2-40B4-BE49-F238E27FC236}">
                <a16:creationId xmlns:a16="http://schemas.microsoft.com/office/drawing/2014/main" id="{3C0727EB-DBF0-49D6-AFE6-CEE2448E7019}"/>
              </a:ext>
            </a:extLst>
          </p:cNvPr>
          <p:cNvSpPr>
            <a:spLocks noGrp="1"/>
          </p:cNvSpPr>
          <p:nvPr>
            <p:ph type="title"/>
          </p:nvPr>
        </p:nvSpPr>
        <p:spPr/>
        <p:txBody>
          <a:bodyPr/>
          <a:lstStyle/>
          <a:p>
            <a:r>
              <a:rPr lang="de-DE" dirty="0"/>
              <a:t>Gemanagte Portfolios von Fondsgesellschaften</a:t>
            </a:r>
          </a:p>
        </p:txBody>
      </p:sp>
      <p:sp>
        <p:nvSpPr>
          <p:cNvPr id="9" name="Teilkreis 8">
            <a:extLst>
              <a:ext uri="{FF2B5EF4-FFF2-40B4-BE49-F238E27FC236}">
                <a16:creationId xmlns:a16="http://schemas.microsoft.com/office/drawing/2014/main" id="{54DAEC79-4A8D-4372-8B9B-DF5030D77878}"/>
              </a:ext>
            </a:extLst>
          </p:cNvPr>
          <p:cNvSpPr/>
          <p:nvPr/>
        </p:nvSpPr>
        <p:spPr>
          <a:xfrm flipH="1">
            <a:off x="7464152" y="2557649"/>
            <a:ext cx="1008112" cy="1026666"/>
          </a:xfrm>
          <a:prstGeom prst="pie">
            <a:avLst>
              <a:gd name="adj1" fmla="val 19817993"/>
              <a:gd name="adj2" fmla="val 1628905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Teilkreis 10">
            <a:extLst>
              <a:ext uri="{FF2B5EF4-FFF2-40B4-BE49-F238E27FC236}">
                <a16:creationId xmlns:a16="http://schemas.microsoft.com/office/drawing/2014/main" id="{CC38FCF1-1B93-4C5B-B8D3-7C5E07D33B00}"/>
              </a:ext>
            </a:extLst>
          </p:cNvPr>
          <p:cNvSpPr/>
          <p:nvPr/>
        </p:nvSpPr>
        <p:spPr>
          <a:xfrm flipH="1">
            <a:off x="8943110" y="2557649"/>
            <a:ext cx="1008112" cy="1026666"/>
          </a:xfrm>
          <a:prstGeom prst="pie">
            <a:avLst>
              <a:gd name="adj1" fmla="val 16234199"/>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2" name="Teilkreis 11">
            <a:extLst>
              <a:ext uri="{FF2B5EF4-FFF2-40B4-BE49-F238E27FC236}">
                <a16:creationId xmlns:a16="http://schemas.microsoft.com/office/drawing/2014/main" id="{5D40FE3F-0DBD-4323-9F54-01EAB6395BB0}"/>
              </a:ext>
            </a:extLst>
          </p:cNvPr>
          <p:cNvSpPr/>
          <p:nvPr/>
        </p:nvSpPr>
        <p:spPr>
          <a:xfrm flipH="1">
            <a:off x="6035196" y="2557649"/>
            <a:ext cx="1008112" cy="1026666"/>
          </a:xfrm>
          <a:prstGeom prst="pie">
            <a:avLst>
              <a:gd name="adj1" fmla="val 2745944"/>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2" name="Foliennummernplatzhalter 1">
            <a:extLst>
              <a:ext uri="{FF2B5EF4-FFF2-40B4-BE49-F238E27FC236}">
                <a16:creationId xmlns:a16="http://schemas.microsoft.com/office/drawing/2014/main" id="{61781DA1-DA79-4BE3-9A9C-4FF61FD17CC7}"/>
              </a:ext>
            </a:extLst>
          </p:cNvPr>
          <p:cNvSpPr>
            <a:spLocks noGrp="1"/>
          </p:cNvSpPr>
          <p:nvPr>
            <p:ph type="sldNum" sz="quarter" idx="11"/>
          </p:nvPr>
        </p:nvSpPr>
        <p:spPr/>
        <p:txBody>
          <a:bodyPr/>
          <a:lstStyle/>
          <a:p>
            <a:fld id="{27B5B4E9-0313-4949-9CA1-0E585048ABAC}" type="slidenum">
              <a:rPr lang="de-DE" smtClean="0"/>
              <a:pPr/>
              <a:t>9</a:t>
            </a:fld>
            <a:endParaRPr lang="de-DE" dirty="0"/>
          </a:p>
        </p:txBody>
      </p:sp>
      <p:graphicFrame>
        <p:nvGraphicFramePr>
          <p:cNvPr id="14" name="Inhaltsplatzhalter 5">
            <a:extLst>
              <a:ext uri="{FF2B5EF4-FFF2-40B4-BE49-F238E27FC236}">
                <a16:creationId xmlns:a16="http://schemas.microsoft.com/office/drawing/2014/main" id="{22811F73-0021-4674-98BF-B3401D990B9C}"/>
              </a:ext>
            </a:extLst>
          </p:cNvPr>
          <p:cNvGraphicFramePr>
            <a:graphicFrameLocks/>
          </p:cNvGraphicFramePr>
          <p:nvPr>
            <p:extLst>
              <p:ext uri="{D42A27DB-BD31-4B8C-83A1-F6EECF244321}">
                <p14:modId xmlns:p14="http://schemas.microsoft.com/office/powerpoint/2010/main" val="4117962935"/>
              </p:ext>
            </p:extLst>
          </p:nvPr>
        </p:nvGraphicFramePr>
        <p:xfrm>
          <a:off x="1055440" y="3779330"/>
          <a:ext cx="9144496" cy="711721"/>
        </p:xfrm>
        <a:graphic>
          <a:graphicData uri="http://schemas.openxmlformats.org/drawingml/2006/table">
            <a:tbl>
              <a:tblPr/>
              <a:tblGrid>
                <a:gridCol w="1808653">
                  <a:extLst>
                    <a:ext uri="{9D8B030D-6E8A-4147-A177-3AD203B41FA5}">
                      <a16:colId xmlns:a16="http://schemas.microsoft.com/office/drawing/2014/main" val="1274588145"/>
                    </a:ext>
                  </a:extLst>
                </a:gridCol>
                <a:gridCol w="1512168">
                  <a:extLst>
                    <a:ext uri="{9D8B030D-6E8A-4147-A177-3AD203B41FA5}">
                      <a16:colId xmlns:a16="http://schemas.microsoft.com/office/drawing/2014/main" val="726850096"/>
                    </a:ext>
                  </a:extLst>
                </a:gridCol>
                <a:gridCol w="1440160">
                  <a:extLst>
                    <a:ext uri="{9D8B030D-6E8A-4147-A177-3AD203B41FA5}">
                      <a16:colId xmlns:a16="http://schemas.microsoft.com/office/drawing/2014/main" val="4291094204"/>
                    </a:ext>
                  </a:extLst>
                </a:gridCol>
                <a:gridCol w="1512168">
                  <a:extLst>
                    <a:ext uri="{9D8B030D-6E8A-4147-A177-3AD203B41FA5}">
                      <a16:colId xmlns:a16="http://schemas.microsoft.com/office/drawing/2014/main" val="1743326954"/>
                    </a:ext>
                  </a:extLst>
                </a:gridCol>
                <a:gridCol w="1368152">
                  <a:extLst>
                    <a:ext uri="{9D8B030D-6E8A-4147-A177-3AD203B41FA5}">
                      <a16:colId xmlns:a16="http://schemas.microsoft.com/office/drawing/2014/main" val="2694593034"/>
                    </a:ext>
                  </a:extLst>
                </a:gridCol>
                <a:gridCol w="1503195">
                  <a:extLst>
                    <a:ext uri="{9D8B030D-6E8A-4147-A177-3AD203B41FA5}">
                      <a16:colId xmlns:a16="http://schemas.microsoft.com/office/drawing/2014/main" val="2253274702"/>
                    </a:ext>
                  </a:extLst>
                </a:gridCol>
              </a:tblGrid>
              <a:tr h="303117">
                <a:tc>
                  <a:txBody>
                    <a:bodyPr/>
                    <a:lstStyle/>
                    <a:p>
                      <a:pPr algn="l" fontAlgn="ctr"/>
                      <a:r>
                        <a:rPr lang="de-DE" sz="1000" b="0" i="0" u="none" strike="noStrike" dirty="0">
                          <a:solidFill>
                            <a:schemeClr val="tx1"/>
                          </a:solidFill>
                          <a:effectLst/>
                          <a:latin typeface="Ubuntu" panose="020B0504030602030204" pitchFamily="34" charset="0"/>
                        </a:rPr>
                        <a:t>Fondsname</a:t>
                      </a:r>
                    </a:p>
                  </a:txBody>
                  <a:tcPr marL="181782" marR="15148" marT="9525" marB="0" anchor="ctr">
                    <a:lnL>
                      <a:noFill/>
                    </a:lnL>
                    <a:lnR w="28575" cap="flat" cmpd="sng" algn="ctr">
                      <a:solidFill>
                        <a:schemeClr val="bg1"/>
                      </a:solidFill>
                      <a:prstDash val="solid"/>
                      <a:round/>
                      <a:headEnd type="none" w="med" len="med"/>
                      <a:tailEnd type="none" w="med" len="med"/>
                    </a:lnR>
                    <a:lnT>
                      <a:noFill/>
                    </a:lnT>
                    <a:lnB w="12700" cap="flat" cmpd="sng" algn="ctr">
                      <a:solidFill>
                        <a:srgbClr val="004767"/>
                      </a:solidFill>
                      <a:prstDash val="solid"/>
                      <a:round/>
                      <a:headEnd type="none" w="med" len="med"/>
                      <a:tailEnd type="none" w="med" len="med"/>
                    </a:lnB>
                  </a:tcPr>
                </a:tc>
                <a:tc>
                  <a:txBody>
                    <a:bodyPr/>
                    <a:lstStyle/>
                    <a:p>
                      <a:pPr algn="ctr" fontAlgn="ctr"/>
                      <a:r>
                        <a:rPr lang="de-DE" sz="1000" b="1" i="0" u="none" strike="noStrike" dirty="0">
                          <a:solidFill>
                            <a:srgbClr val="FFFFFF"/>
                          </a:solidFill>
                          <a:effectLst/>
                          <a:latin typeface="Ubuntu" panose="020B0504030602030204" pitchFamily="34" charset="0"/>
                        </a:rPr>
                        <a:t>Dimensional World </a:t>
                      </a:r>
                      <a:r>
                        <a:rPr lang="de-DE" sz="1000" b="1" i="0" u="none" strike="noStrike" dirty="0" err="1">
                          <a:solidFill>
                            <a:srgbClr val="FFFFFF"/>
                          </a:solidFill>
                          <a:effectLst/>
                          <a:latin typeface="Ubuntu" panose="020B0504030602030204" pitchFamily="34" charset="0"/>
                        </a:rPr>
                        <a:t>Allocation</a:t>
                      </a:r>
                      <a:r>
                        <a:rPr lang="de-DE" sz="1000" b="1" i="0" u="none" strike="noStrike" dirty="0">
                          <a:solidFill>
                            <a:srgbClr val="FFFFFF"/>
                          </a:solidFill>
                          <a:effectLst/>
                          <a:latin typeface="Ubuntu" panose="020B0504030602030204" pitchFamily="34" charset="0"/>
                        </a:rPr>
                        <a:t> 20/80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World </a:t>
                      </a:r>
                      <a:r>
                        <a:rPr lang="de-DE" sz="1000" b="1" i="0" u="none" strike="noStrike" dirty="0" err="1">
                          <a:solidFill>
                            <a:srgbClr val="FFFFFF"/>
                          </a:solidFill>
                          <a:effectLst/>
                          <a:latin typeface="Ubuntu" panose="020B0504030602030204" pitchFamily="34" charset="0"/>
                        </a:rPr>
                        <a:t>Allocation</a:t>
                      </a:r>
                      <a:r>
                        <a:rPr lang="de-DE" sz="1000" b="1" i="0" u="none" strike="noStrike" dirty="0">
                          <a:solidFill>
                            <a:srgbClr val="FFFFFF"/>
                          </a:solidFill>
                          <a:effectLst/>
                          <a:latin typeface="Ubuntu" panose="020B0504030602030204" pitchFamily="34" charset="0"/>
                        </a:rPr>
                        <a:t> 40/60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World </a:t>
                      </a:r>
                      <a:r>
                        <a:rPr lang="de-DE" sz="1000" b="1" i="0" u="none" strike="noStrike" dirty="0" err="1">
                          <a:solidFill>
                            <a:srgbClr val="FFFFFF"/>
                          </a:solidFill>
                          <a:effectLst/>
                          <a:latin typeface="Ubuntu" panose="020B0504030602030204" pitchFamily="34" charset="0"/>
                        </a:rPr>
                        <a:t>Allocation</a:t>
                      </a:r>
                      <a:r>
                        <a:rPr lang="de-DE" sz="1000" b="1" i="0" u="none" strike="noStrike" dirty="0">
                          <a:solidFill>
                            <a:srgbClr val="FFFFFF"/>
                          </a:solidFill>
                          <a:effectLst/>
                          <a:latin typeface="Ubuntu" panose="020B0504030602030204" pitchFamily="34" charset="0"/>
                        </a:rPr>
                        <a:t> 60/40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World </a:t>
                      </a:r>
                      <a:r>
                        <a:rPr lang="de-DE" sz="1000" b="1" i="0" u="none" strike="noStrike" dirty="0" err="1">
                          <a:solidFill>
                            <a:srgbClr val="FFFFFF"/>
                          </a:solidFill>
                          <a:effectLst/>
                          <a:latin typeface="Ubuntu" panose="020B0504030602030204" pitchFamily="34" charset="0"/>
                        </a:rPr>
                        <a:t>Allocation</a:t>
                      </a:r>
                      <a:r>
                        <a:rPr lang="de-DE" sz="1000" b="1" i="0" u="none" strike="noStrike" dirty="0">
                          <a:solidFill>
                            <a:srgbClr val="FFFFFF"/>
                          </a:solidFill>
                          <a:effectLst/>
                          <a:latin typeface="Ubuntu" panose="020B0504030602030204" pitchFamily="34" charset="0"/>
                        </a:rPr>
                        <a:t> 80/20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tc>
                  <a:txBody>
                    <a:bodyPr/>
                    <a:lstStyle/>
                    <a:p>
                      <a:pPr algn="ctr" fontAlgn="ctr"/>
                      <a:r>
                        <a:rPr lang="de-DE" sz="1000" b="1" i="0" u="none" strike="noStrike" dirty="0">
                          <a:solidFill>
                            <a:srgbClr val="FFFFFF"/>
                          </a:solidFill>
                          <a:effectLst/>
                          <a:latin typeface="Ubuntu" panose="020B0504030602030204" pitchFamily="34" charset="0"/>
                        </a:rPr>
                        <a:t>Dimensional World Equity</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a:noFill/>
                    </a:lnB>
                    <a:solidFill>
                      <a:srgbClr val="004767"/>
                    </a:solidFill>
                  </a:tcPr>
                </a:tc>
                <a:extLst>
                  <a:ext uri="{0D108BD9-81ED-4DB2-BD59-A6C34878D82A}">
                    <a16:rowId xmlns:a16="http://schemas.microsoft.com/office/drawing/2014/main" val="2324754489"/>
                  </a:ext>
                </a:extLst>
              </a:tr>
              <a:tr h="109786">
                <a:tc>
                  <a:txBody>
                    <a:bodyPr/>
                    <a:lstStyle/>
                    <a:p>
                      <a:pPr algn="l" fontAlgn="ctr"/>
                      <a:r>
                        <a:rPr lang="de-DE" sz="1000" b="1" i="0" u="none" strike="noStrike" dirty="0">
                          <a:solidFill>
                            <a:srgbClr val="000000"/>
                          </a:solidFill>
                          <a:effectLst/>
                          <a:latin typeface="Ubuntu" panose="020B0504030602030204" pitchFamily="34" charset="0"/>
                        </a:rPr>
                        <a:t>Aktienanteil</a:t>
                      </a:r>
                    </a:p>
                  </a:txBody>
                  <a:tcPr marL="181782" marR="15148" marT="9525" marB="0" anchor="ctr">
                    <a:lnL>
                      <a:noFill/>
                    </a:lnL>
                    <a:lnR w="28575" cap="flat" cmpd="sng" algn="ctr">
                      <a:solidFill>
                        <a:schemeClr val="bg1"/>
                      </a:solidFill>
                      <a:prstDash val="solid"/>
                      <a:round/>
                      <a:headEnd type="none" w="med" len="med"/>
                      <a:tailEnd type="none" w="med" len="med"/>
                    </a:lnR>
                    <a:lnT w="12700" cap="flat" cmpd="sng" algn="ctr">
                      <a:solidFill>
                        <a:srgbClr val="004767"/>
                      </a:solidFill>
                      <a:prstDash val="solid"/>
                      <a:round/>
                      <a:headEnd type="none" w="med" len="med"/>
                      <a:tailEnd type="none" w="med" len="med"/>
                    </a:lnT>
                    <a:lnB w="6350" cap="flat" cmpd="sng" algn="ctr">
                      <a:solidFill>
                        <a:schemeClr val="accent6"/>
                      </a:solidFill>
                      <a:prstDash val="solid"/>
                      <a:round/>
                      <a:headEnd type="none" w="med" len="med"/>
                      <a:tailEnd type="none" w="med" len="med"/>
                    </a:lnB>
                  </a:tcPr>
                </a:tc>
                <a:tc>
                  <a:txBody>
                    <a:bodyPr/>
                    <a:lstStyle/>
                    <a:p>
                      <a:pPr algn="ctr" fontAlgn="ctr"/>
                      <a:r>
                        <a:rPr lang="de-DE" sz="1000" b="0" i="0" u="none" strike="noStrike" dirty="0">
                          <a:solidFill>
                            <a:srgbClr val="000000"/>
                          </a:solidFill>
                          <a:effectLst/>
                          <a:latin typeface="Ubuntu" panose="020B0504030602030204" pitchFamily="34" charset="0"/>
                        </a:rPr>
                        <a:t>20%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solidFill>
                      <a:srgbClr val="D7E1EB"/>
                    </a:solidFill>
                  </a:tcPr>
                </a:tc>
                <a:tc>
                  <a:txBody>
                    <a:bodyPr/>
                    <a:lstStyle/>
                    <a:p>
                      <a:pPr algn="ctr" fontAlgn="ctr"/>
                      <a:r>
                        <a:rPr lang="de-DE" sz="1000" b="0" i="0" u="none" strike="noStrike" dirty="0">
                          <a:solidFill>
                            <a:srgbClr val="000000"/>
                          </a:solidFill>
                          <a:effectLst/>
                          <a:latin typeface="Ubuntu" panose="020B0504030602030204" pitchFamily="34" charset="0"/>
                        </a:rPr>
                        <a:t>40%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r>
                        <a:rPr lang="de-DE" sz="1000" b="0" i="0" u="none" strike="noStrike" dirty="0">
                          <a:solidFill>
                            <a:srgbClr val="000000"/>
                          </a:solidFill>
                          <a:effectLst/>
                          <a:latin typeface="Ubuntu" panose="020B0504030602030204" pitchFamily="34" charset="0"/>
                        </a:rPr>
                        <a:t>60%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solidFill>
                      <a:srgbClr val="D7E1E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000" b="0" i="0" u="none" strike="noStrike" dirty="0">
                          <a:solidFill>
                            <a:srgbClr val="000000"/>
                          </a:solidFill>
                          <a:effectLst/>
                          <a:latin typeface="Ubuntu" panose="020B0504030602030204" pitchFamily="34" charset="0"/>
                        </a:rPr>
                        <a:t>80%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noFill/>
                  </a:tcPr>
                </a:tc>
                <a:tc>
                  <a:txBody>
                    <a:bodyPr/>
                    <a:lstStyle/>
                    <a:p>
                      <a:pPr algn="ctr" fontAlgn="ctr"/>
                      <a:r>
                        <a:rPr lang="de-DE" sz="1000" b="0" i="0" u="none" strike="noStrike" dirty="0">
                          <a:solidFill>
                            <a:srgbClr val="000000"/>
                          </a:solidFill>
                          <a:effectLst/>
                          <a:latin typeface="Ubuntu" panose="020B0504030602030204" pitchFamily="34" charset="0"/>
                        </a:rPr>
                        <a:t>100%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a:noFill/>
                    </a:lnT>
                    <a:lnB w="6350" cap="flat" cmpd="sng" algn="ctr">
                      <a:solidFill>
                        <a:schemeClr val="accent6"/>
                      </a:solidFill>
                      <a:prstDash val="solid"/>
                      <a:round/>
                      <a:headEnd type="none" w="med" len="med"/>
                      <a:tailEnd type="none" w="med" len="med"/>
                    </a:lnB>
                    <a:solidFill>
                      <a:srgbClr val="D7E1EB"/>
                    </a:solidFill>
                  </a:tcPr>
                </a:tc>
                <a:extLst>
                  <a:ext uri="{0D108BD9-81ED-4DB2-BD59-A6C34878D82A}">
                    <a16:rowId xmlns:a16="http://schemas.microsoft.com/office/drawing/2014/main" val="4184796136"/>
                  </a:ext>
                </a:extLst>
              </a:tr>
              <a:tr h="235471">
                <a:tc>
                  <a:txBody>
                    <a:bodyPr/>
                    <a:lstStyle/>
                    <a:p>
                      <a:pPr algn="l" fontAlgn="ctr"/>
                      <a:r>
                        <a:rPr lang="de-DE" sz="1000" b="1" i="0" u="none" strike="noStrike" dirty="0">
                          <a:solidFill>
                            <a:srgbClr val="000000"/>
                          </a:solidFill>
                          <a:effectLst/>
                          <a:latin typeface="Ubuntu" panose="020B0504030602030204" pitchFamily="34" charset="0"/>
                        </a:rPr>
                        <a:t>Laufende Kosten</a:t>
                      </a:r>
                    </a:p>
                  </a:txBody>
                  <a:tcPr marL="181782" marR="15148" marT="9525" marB="0" anchor="ctr">
                    <a:lnL>
                      <a:noFill/>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de-DE" sz="1000" b="1" i="0" u="none" strike="noStrike" dirty="0">
                          <a:solidFill>
                            <a:srgbClr val="000000"/>
                          </a:solidFill>
                          <a:effectLst/>
                          <a:latin typeface="Ubuntu" panose="020B0504030602030204" pitchFamily="34" charset="0"/>
                        </a:rPr>
                        <a:t>0,31%</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D7E1EB"/>
                    </a:solidFill>
                  </a:tcPr>
                </a:tc>
                <a:tc>
                  <a:txBody>
                    <a:bodyPr/>
                    <a:lstStyle/>
                    <a:p>
                      <a:pPr algn="ctr" fontAlgn="ctr"/>
                      <a:r>
                        <a:rPr lang="de-DE" sz="1000" b="1" i="0" u="none" strike="noStrike" dirty="0">
                          <a:solidFill>
                            <a:srgbClr val="000000"/>
                          </a:solidFill>
                          <a:effectLst/>
                          <a:latin typeface="Ubuntu" panose="020B0504030602030204" pitchFamily="34" charset="0"/>
                        </a:rPr>
                        <a:t>0,30%</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0,33%</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D7E1EB"/>
                    </a:solidFill>
                  </a:tcPr>
                </a:tc>
                <a:tc>
                  <a:txBody>
                    <a:bodyPr/>
                    <a:lstStyle/>
                    <a:p>
                      <a:pPr algn="ctr" fontAlgn="ctr"/>
                      <a:r>
                        <a:rPr lang="de-DE" sz="1000" b="1" i="0" u="none" strike="noStrike" dirty="0">
                          <a:solidFill>
                            <a:srgbClr val="000000"/>
                          </a:solidFill>
                          <a:effectLst/>
                          <a:latin typeface="Ubuntu" panose="020B0504030602030204" pitchFamily="34" charset="0"/>
                        </a:rPr>
                        <a:t>0,35%</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fontAlgn="ctr"/>
                      <a:r>
                        <a:rPr lang="de-DE" sz="1000" b="1" i="0" u="none" strike="noStrike" dirty="0">
                          <a:solidFill>
                            <a:srgbClr val="000000"/>
                          </a:solidFill>
                          <a:effectLst/>
                          <a:latin typeface="Ubuntu" panose="020B0504030602030204" pitchFamily="34" charset="0"/>
                        </a:rPr>
                        <a:t>0,35%</a:t>
                      </a:r>
                    </a:p>
                  </a:txBody>
                  <a:tcPr marL="15148" marR="181782"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6350" cap="flat" cmpd="sng" algn="ctr">
                      <a:solidFill>
                        <a:schemeClr val="accent6"/>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D7E1EB"/>
                    </a:solidFill>
                  </a:tcPr>
                </a:tc>
                <a:extLst>
                  <a:ext uri="{0D108BD9-81ED-4DB2-BD59-A6C34878D82A}">
                    <a16:rowId xmlns:a16="http://schemas.microsoft.com/office/drawing/2014/main" val="3762392770"/>
                  </a:ext>
                </a:extLst>
              </a:tr>
            </a:tbl>
          </a:graphicData>
        </a:graphic>
      </p:graphicFrame>
      <p:sp>
        <p:nvSpPr>
          <p:cNvPr id="19" name="Teilkreis 18">
            <a:extLst>
              <a:ext uri="{FF2B5EF4-FFF2-40B4-BE49-F238E27FC236}">
                <a16:creationId xmlns:a16="http://schemas.microsoft.com/office/drawing/2014/main" id="{D6ABF462-C244-48F4-B5D7-1E3067A50AD3}"/>
              </a:ext>
            </a:extLst>
          </p:cNvPr>
          <p:cNvSpPr/>
          <p:nvPr/>
        </p:nvSpPr>
        <p:spPr>
          <a:xfrm>
            <a:off x="3143672" y="2557649"/>
            <a:ext cx="1008112" cy="1026666"/>
          </a:xfrm>
          <a:prstGeom prst="pie">
            <a:avLst>
              <a:gd name="adj1" fmla="val 19424551"/>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1" name="Teilkreis 20">
            <a:extLst>
              <a:ext uri="{FF2B5EF4-FFF2-40B4-BE49-F238E27FC236}">
                <a16:creationId xmlns:a16="http://schemas.microsoft.com/office/drawing/2014/main" id="{66C2A0E5-063D-4B52-9F57-7E0391D46B05}"/>
              </a:ext>
            </a:extLst>
          </p:cNvPr>
          <p:cNvSpPr/>
          <p:nvPr/>
        </p:nvSpPr>
        <p:spPr>
          <a:xfrm flipH="1">
            <a:off x="3143672" y="2565337"/>
            <a:ext cx="1008112" cy="1026666"/>
          </a:xfrm>
          <a:prstGeom prst="pie">
            <a:avLst>
              <a:gd name="adj1" fmla="val 12976590"/>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22" name="Teilkreis 21">
            <a:extLst>
              <a:ext uri="{FF2B5EF4-FFF2-40B4-BE49-F238E27FC236}">
                <a16:creationId xmlns:a16="http://schemas.microsoft.com/office/drawing/2014/main" id="{9C653449-8768-472B-924C-AEE41A9F08BF}"/>
              </a:ext>
            </a:extLst>
          </p:cNvPr>
          <p:cNvSpPr/>
          <p:nvPr/>
        </p:nvSpPr>
        <p:spPr>
          <a:xfrm>
            <a:off x="7464152" y="2557649"/>
            <a:ext cx="1008112" cy="1026666"/>
          </a:xfrm>
          <a:prstGeom prst="pie">
            <a:avLst>
              <a:gd name="adj1" fmla="val 12566748"/>
              <a:gd name="adj2" fmla="val 16150835"/>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3" name="Teilkreis 22">
            <a:extLst>
              <a:ext uri="{FF2B5EF4-FFF2-40B4-BE49-F238E27FC236}">
                <a16:creationId xmlns:a16="http://schemas.microsoft.com/office/drawing/2014/main" id="{A65E7BBF-CFF4-4B65-B667-6B4D1ED0D3F9}"/>
              </a:ext>
            </a:extLst>
          </p:cNvPr>
          <p:cNvSpPr/>
          <p:nvPr/>
        </p:nvSpPr>
        <p:spPr>
          <a:xfrm>
            <a:off x="6035196" y="2565337"/>
            <a:ext cx="1008112" cy="1026666"/>
          </a:xfrm>
          <a:prstGeom prst="pie">
            <a:avLst>
              <a:gd name="adj1" fmla="val 8056178"/>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24" name="Teilkreis 23">
            <a:extLst>
              <a:ext uri="{FF2B5EF4-FFF2-40B4-BE49-F238E27FC236}">
                <a16:creationId xmlns:a16="http://schemas.microsoft.com/office/drawing/2014/main" id="{C52E3D09-BDFA-4D69-8526-29BBAD9DAFE5}"/>
              </a:ext>
            </a:extLst>
          </p:cNvPr>
          <p:cNvSpPr/>
          <p:nvPr/>
        </p:nvSpPr>
        <p:spPr>
          <a:xfrm flipH="1">
            <a:off x="4553345" y="2557649"/>
            <a:ext cx="1008112" cy="1026666"/>
          </a:xfrm>
          <a:prstGeom prst="pie">
            <a:avLst>
              <a:gd name="adj1" fmla="val 7161472"/>
              <a:gd name="adj2" fmla="val 16200000"/>
            </a:avLst>
          </a:prstGeom>
          <a:solidFill>
            <a:srgbClr val="B11A3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25" name="Teilkreis 24">
            <a:extLst>
              <a:ext uri="{FF2B5EF4-FFF2-40B4-BE49-F238E27FC236}">
                <a16:creationId xmlns:a16="http://schemas.microsoft.com/office/drawing/2014/main" id="{4543C5C3-0713-4B61-ABAA-50F1E8CC7165}"/>
              </a:ext>
            </a:extLst>
          </p:cNvPr>
          <p:cNvSpPr/>
          <p:nvPr/>
        </p:nvSpPr>
        <p:spPr>
          <a:xfrm>
            <a:off x="4553345" y="2560339"/>
            <a:ext cx="1008112" cy="1026666"/>
          </a:xfrm>
          <a:prstGeom prst="pie">
            <a:avLst>
              <a:gd name="adj1" fmla="val 3585679"/>
              <a:gd name="adj2" fmla="val 16216020"/>
            </a:avLst>
          </a:prstGeom>
          <a:solidFill>
            <a:srgbClr val="4E97B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solidFill>
            </a:endParaRPr>
          </a:p>
        </p:txBody>
      </p:sp>
      <p:sp>
        <p:nvSpPr>
          <p:cNvPr id="15" name="Textfeld 14">
            <a:extLst>
              <a:ext uri="{FF2B5EF4-FFF2-40B4-BE49-F238E27FC236}">
                <a16:creationId xmlns:a16="http://schemas.microsoft.com/office/drawing/2014/main" id="{D93BB2C7-F48A-4548-A2AF-7C0757928B8E}"/>
              </a:ext>
            </a:extLst>
          </p:cNvPr>
          <p:cNvSpPr txBox="1"/>
          <p:nvPr/>
        </p:nvSpPr>
        <p:spPr>
          <a:xfrm>
            <a:off x="1046987" y="4653136"/>
            <a:ext cx="1876517" cy="216000"/>
          </a:xfrm>
          <a:prstGeom prst="rect">
            <a:avLst/>
          </a:prstGeom>
          <a:noFill/>
        </p:spPr>
        <p:txBody>
          <a:bodyPr wrap="square" lIns="0" tIns="0" rIns="0" bIns="0" rtlCol="0">
            <a:noAutofit/>
          </a:bodyPr>
          <a:lstStyle/>
          <a:p>
            <a:pPr algn="l">
              <a:lnSpc>
                <a:spcPct val="90000"/>
              </a:lnSpc>
              <a:spcBef>
                <a:spcPts val="1000"/>
              </a:spcBef>
            </a:pPr>
            <a:r>
              <a:rPr lang="de-DE" sz="900" dirty="0"/>
              <a:t>Stand: 09.2025</a:t>
            </a:r>
          </a:p>
        </p:txBody>
      </p:sp>
      <p:sp>
        <p:nvSpPr>
          <p:cNvPr id="3" name="Fußzeilenplatzhalter 2">
            <a:extLst>
              <a:ext uri="{FF2B5EF4-FFF2-40B4-BE49-F238E27FC236}">
                <a16:creationId xmlns:a16="http://schemas.microsoft.com/office/drawing/2014/main" id="{DF5AD79A-ACD2-4245-95EA-00EB56CC8314}"/>
              </a:ext>
            </a:extLst>
          </p:cNvPr>
          <p:cNvSpPr>
            <a:spLocks noGrp="1"/>
          </p:cNvSpPr>
          <p:nvPr>
            <p:ph type="ftr" sz="quarter" idx="10"/>
          </p:nvPr>
        </p:nvSpPr>
        <p:spPr/>
        <p:txBody>
          <a:bodyPr/>
          <a:lstStyle/>
          <a:p>
            <a:r>
              <a:rPr lang="de-DE"/>
              <a:t>Alte Leipziger Leben / Name / Kurztitel / tt.mm.jj</a:t>
            </a:r>
            <a:endParaRPr lang="de-DE" dirty="0"/>
          </a:p>
        </p:txBody>
      </p:sp>
      <p:sp>
        <p:nvSpPr>
          <p:cNvPr id="20" name="Textfeld 19">
            <a:extLst>
              <a:ext uri="{FF2B5EF4-FFF2-40B4-BE49-F238E27FC236}">
                <a16:creationId xmlns:a16="http://schemas.microsoft.com/office/drawing/2014/main" id="{7DEC258B-8E22-4F57-B757-A5E73542333A}"/>
              </a:ext>
            </a:extLst>
          </p:cNvPr>
          <p:cNvSpPr txBox="1"/>
          <p:nvPr/>
        </p:nvSpPr>
        <p:spPr>
          <a:xfrm>
            <a:off x="2279575" y="1716320"/>
            <a:ext cx="2655607" cy="306859"/>
          </a:xfrm>
          <a:prstGeom prst="rect">
            <a:avLst/>
          </a:prstGeom>
          <a:noFill/>
          <a:ln>
            <a:noFill/>
          </a:ln>
        </p:spPr>
        <p:txBody>
          <a:bodyPr wrap="square" lIns="0" tIns="0" rIns="0" bIns="0" rtlCol="0">
            <a:noAutofit/>
          </a:bodyPr>
          <a:lstStyle/>
          <a:p>
            <a:pPr algn="l">
              <a:lnSpc>
                <a:spcPct val="90000"/>
              </a:lnSpc>
              <a:spcBef>
                <a:spcPts val="1000"/>
              </a:spcBef>
            </a:pPr>
            <a:r>
              <a:rPr lang="de-DE" b="1" dirty="0"/>
              <a:t>Dimensional</a:t>
            </a:r>
          </a:p>
        </p:txBody>
      </p:sp>
    </p:spTree>
    <p:extLst>
      <p:ext uri="{BB962C8B-B14F-4D97-AF65-F5344CB8AC3E}">
        <p14:creationId xmlns:p14="http://schemas.microsoft.com/office/powerpoint/2010/main" val="35816281"/>
      </p:ext>
    </p:extLst>
  </p:cSld>
  <p:clrMapOvr>
    <a:masterClrMapping/>
  </p:clrMapOvr>
</p:sld>
</file>

<file path=ppt/theme/theme1.xml><?xml version="1.0" encoding="utf-8"?>
<a:theme xmlns:a="http://schemas.openxmlformats.org/drawingml/2006/main" name="ALH Gruppe Master">
  <a:themeElements>
    <a:clrScheme name="ALH Farben">
      <a:dk1>
        <a:srgbClr val="000000"/>
      </a:dk1>
      <a:lt1>
        <a:srgbClr val="FFFFFF"/>
      </a:lt1>
      <a:dk2>
        <a:srgbClr val="000000"/>
      </a:dk2>
      <a:lt2>
        <a:srgbClr val="FFFFFF"/>
      </a:lt2>
      <a:accent1>
        <a:srgbClr val="BE0D3E"/>
      </a:accent1>
      <a:accent2>
        <a:srgbClr val="004767"/>
      </a:accent2>
      <a:accent3>
        <a:srgbClr val="007CA3"/>
      </a:accent3>
      <a:accent4>
        <a:srgbClr val="427E5B"/>
      </a:accent4>
      <a:accent5>
        <a:srgbClr val="F1B41F"/>
      </a:accent5>
      <a:accent6>
        <a:srgbClr val="646D74"/>
      </a:accent6>
      <a:hlink>
        <a:srgbClr val="007CA3"/>
      </a:hlink>
      <a:folHlink>
        <a:srgbClr val="DD023A"/>
      </a:folHlink>
    </a:clrScheme>
    <a:fontScheme name="ALH Fonts">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CDCE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lnSpc>
            <a:spcPct val="90000"/>
          </a:lnSpc>
          <a:spcBef>
            <a:spcPts val="1000"/>
          </a:spcBef>
          <a:defRPr dirty="0"/>
        </a:defPPr>
      </a:lstStyle>
    </a:txDef>
  </a:objectDefaults>
  <a:extraClrSchemeLst>
    <a:extraClrScheme>
      <a:clrScheme name="ALH Farben">
        <a:dk1>
          <a:srgbClr val="000000"/>
        </a:dk1>
        <a:lt1>
          <a:srgbClr val="FFFFFF"/>
        </a:lt1>
        <a:dk2>
          <a:srgbClr val="000000"/>
        </a:dk2>
        <a:lt2>
          <a:srgbClr val="FFFFFF"/>
        </a:lt2>
        <a:accent1>
          <a:srgbClr val="BE0D3E"/>
        </a:accent1>
        <a:accent2>
          <a:srgbClr val="004767"/>
        </a:accent2>
        <a:accent3>
          <a:srgbClr val="007CA3"/>
        </a:accent3>
        <a:accent4>
          <a:srgbClr val="427E5B"/>
        </a:accent4>
        <a:accent5>
          <a:srgbClr val="F1B41F"/>
        </a:accent5>
        <a:accent6>
          <a:srgbClr val="646D74"/>
        </a:accent6>
        <a:hlink>
          <a:srgbClr val="007CA3"/>
        </a:hlink>
        <a:folHlink>
          <a:srgbClr val="DD023A"/>
        </a:folHlink>
      </a:clrScheme>
    </a:extraClrScheme>
  </a:extraClrSchemeLst>
  <a:custClrLst>
    <a:custClr name="ALH Rot Primär">
      <a:srgbClr val="BE0D3E"/>
    </a:custClr>
    <a:custClr name="ALH Rot Sekundär">
      <a:srgbClr val="DD023A"/>
    </a:custClr>
    <a:custClr name="ALH Petrol dunkel">
      <a:srgbClr val="004767"/>
    </a:custClr>
    <a:custClr name="ALH Petrol hell">
      <a:srgbClr val="005F7C"/>
    </a:custClr>
    <a:custClr name="ALH Blau dunkel">
      <a:srgbClr val="007CA3"/>
    </a:custClr>
    <a:custClr name="ALH Blau hell">
      <a:srgbClr val="57A4BF"/>
    </a:custClr>
    <a:custClr name="ALH Grün dunkel">
      <a:srgbClr val="427E5B"/>
    </a:custClr>
    <a:custClr name="ALH Grün hell">
      <a:srgbClr val="93B05D"/>
    </a:custClr>
    <a:custClr name="ALH Gelb dunkel">
      <a:srgbClr val="F1B41F"/>
    </a:custClr>
    <a:custClr name="ALH Gelb hell">
      <a:srgbClr val="EECF3F"/>
    </a:custClr>
    <a:custClr name="ALH Rot Primär – 80 %">
      <a:srgbClr val="CA4A5A"/>
    </a:custClr>
    <a:custClr name="ALH Rot Sekundär – 80 %">
      <a:srgbClr val="E44F58"/>
    </a:custClr>
    <a:custClr name="ALH Petrol dunkel – 80 %">
      <a:srgbClr val="0F6281"/>
    </a:custClr>
    <a:custClr name="ALH Petrol hell – 80 %">
      <a:srgbClr val="2F7893"/>
    </a:custClr>
    <a:custClr name="ALH Blau dunkel – 80 %">
      <a:srgbClr val="3493B6"/>
    </a:custClr>
    <a:custClr name="ALH Blau hell – 80 %">
      <a:srgbClr val="82B6CC"/>
    </a:custClr>
    <a:custClr name="ALH Grün dunkel – 80 %">
      <a:srgbClr val="6C9376"/>
    </a:custClr>
    <a:custClr name="ALH Grün hell – 80 %">
      <a:srgbClr val="A9BF7D"/>
    </a:custClr>
    <a:custClr name="ALH Gelb dunkel – 80 %">
      <a:srgbClr val="F2D86E"/>
    </a:custClr>
    <a:custClr name="ALH Gelb hell – 80 %">
      <a:srgbClr val="F2D86E"/>
    </a:custClr>
    <a:custClr name="ALH Rot Primär – 60 %">
      <a:srgbClr val="D77A7F"/>
    </a:custClr>
    <a:custClr name="ALH Rot Sekundär – 60 %">
      <a:srgbClr val="EB827E"/>
    </a:custClr>
    <a:custClr name="ALH Petrol dunkel – 60 %">
      <a:srgbClr val="54829D"/>
    </a:custClr>
    <a:custClr name="ALH Petrol hell – 60 %">
      <a:srgbClr val="6A95AB"/>
    </a:custClr>
    <a:custClr name="ALH Blau dunkel – 60 %">
      <a:srgbClr val="70ADC9"/>
    </a:custClr>
    <a:custClr name="ALH Blau hell – 60 %">
      <a:srgbClr val="A6C8D9"/>
    </a:custClr>
    <a:custClr name="ALH Grün dunkel – 60 %">
      <a:srgbClr val="92AA95"/>
    </a:custClr>
    <a:custClr name="ALH Grün hell – 60 %">
      <a:srgbClr val="BECE9E"/>
    </a:custClr>
    <a:custClr name="ALH Gelb dunkel – 60 %">
      <a:srgbClr val="F5E296"/>
    </a:custClr>
    <a:custClr name="ALH Gelb hell – 60 %">
      <a:srgbClr val="F5E296"/>
    </a:custClr>
    <a:custClr name="ALH Rot Primär – 40 %">
      <a:srgbClr val="E4A8A7"/>
    </a:custClr>
    <a:custClr name="ALH Rot Sekundär – 40 %">
      <a:srgbClr val="F2AFA8"/>
    </a:custClr>
    <a:custClr name="ALH Petrol dunkel – 40 %">
      <a:srgbClr val="8DA7BC"/>
    </a:custClr>
    <a:custClr name="ALH Petrol hell – 40 %">
      <a:srgbClr val="9DB5C5"/>
    </a:custClr>
    <a:custClr name="ALH Blau dunkel – 40 %">
      <a:srgbClr val="A2C8DC"/>
    </a:custClr>
    <a:custClr name="ALH Blau hell – 40 %">
      <a:srgbClr val="C6DAE6"/>
    </a:custClr>
    <a:custClr name="ALH Grün dunkel – 40 %">
      <a:srgbClr val="B7C5B6"/>
    </a:custClr>
    <a:custClr name="ALH Grün hell – 40 %">
      <a:srgbClr val="D3DEBE"/>
    </a:custClr>
    <a:custClr name="ALH Gelb dunkel – 40 %">
      <a:srgbClr val="F9EBBB"/>
    </a:custClr>
    <a:custClr name="ALH Gelb hell – 40 %">
      <a:srgbClr val="F9EBBB"/>
    </a:custClr>
    <a:custClr name="ALH Grau dunkel">
      <a:srgbClr val="646D74"/>
    </a:custClr>
    <a:custClr name="ALH Grau dunkel – 80 %">
      <a:srgbClr val="858A90"/>
    </a:custClr>
    <a:custClr name="ALH Grau dunkel – 60 %">
      <a:srgbClr val="A2A4A9"/>
    </a:custClr>
    <a:custClr name="ALH Grau dunkel – 40 %">
      <a:srgbClr val="C0C0C3"/>
    </a:custClr>
    <a:custClr name="--">
      <a:srgbClr val="FFFFFF"/>
    </a:custClr>
    <a:custClr name="ALH Grau hell">
      <a:srgbClr val="A8AAB3"/>
    </a:custClr>
    <a:custClr name="ALH Grau hell – 80 %">
      <a:srgbClr val="BABBC2"/>
    </a:custClr>
    <a:custClr name="ALH Grau hell – 60 %">
      <a:srgbClr val="CBCBD1"/>
    </a:custClr>
    <a:custClr name="ALH Grau hell – 40 %">
      <a:srgbClr val="DCDCE0"/>
    </a:custClr>
    <a:custClr name="--">
      <a:srgbClr val="FFFFFF"/>
    </a:custClr>
  </a:custClrLst>
  <a:extLst>
    <a:ext uri="{05A4C25C-085E-4340-85A3-A5531E510DB2}">
      <thm15:themeFamily xmlns:thm15="http://schemas.microsoft.com/office/thememl/2012/main" name="Präsentation1" id="{136CA4E5-125F-4834-BE86-D922A7472C25}" vid="{60FB711F-1DFE-45A0-B6E4-72F9F2AFE1CD}"/>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ALH Gruppe Master</Template>
  <TotalTime>0</TotalTime>
  <Words>1145</Words>
  <Application>Microsoft Office PowerPoint</Application>
  <PresentationFormat>Breitbild</PresentationFormat>
  <Paragraphs>339</Paragraphs>
  <Slides>11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Ubuntu</vt:lpstr>
      <vt:lpstr>Calibri</vt:lpstr>
      <vt:lpstr>Arial</vt:lpstr>
      <vt:lpstr>ALH Gruppe Master</vt:lpstr>
      <vt:lpstr>Die Portfolios und Baskets der  Alte Leipziger Leben</vt:lpstr>
      <vt:lpstr>Unsere Portfolios und Baskets</vt:lpstr>
      <vt:lpstr>Gemanagte Portfolios der Alte Leipziger Leben</vt:lpstr>
      <vt:lpstr>Baskets</vt:lpstr>
      <vt:lpstr>Baskets</vt:lpstr>
      <vt:lpstr>Baskets</vt:lpstr>
      <vt:lpstr>Baskets</vt:lpstr>
      <vt:lpstr>Baskets</vt:lpstr>
      <vt:lpstr>Gemanagte Portfolios von Fondsgesellschaften</vt:lpstr>
      <vt:lpstr>Gemanagte Portfolios von Fondsgesellschaften</vt:lpstr>
      <vt:lpstr>PowerPoint-Präsentation</vt:lpstr>
    </vt:vector>
  </TitlesOfParts>
  <Company>ALTE LEIPZIGER - HALLESCHE Konzern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Übersicht unserer Portfolios</dc:title>
  <dc:creator>Meier,Mathias VBL-dz-su</dc:creator>
  <dc:description/>
  <cp:lastModifiedBy>Wassum,Marc VBL-pav</cp:lastModifiedBy>
  <cp:revision>118</cp:revision>
  <dcterms:created xsi:type="dcterms:W3CDTF">2021-02-05T11:37:10Z</dcterms:created>
  <dcterms:modified xsi:type="dcterms:W3CDTF">2025-09-22T07:51:40Z</dcterms:modified>
  <cp:version>1.0.2</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Erstellt von">
    <vt:lpwstr>wirDesign</vt:lpwstr>
  </property>
  <property fmtid="{D5CDD505-2E9C-101B-9397-08002B2CF9AE}" pid="3" name="Erstellt am">
    <vt:lpwstr>2020-07-27</vt:lpwstr>
  </property>
  <property fmtid="{D5CDD505-2E9C-101B-9397-08002B2CF9AE}" pid="4" name="Bearbeiter">
    <vt:lpwstr>gadamovich · office implementation</vt:lpwstr>
  </property>
  <property fmtid="{D5CDD505-2E9C-101B-9397-08002B2CF9AE}" pid="5" name="Version">
    <vt:lpwstr>1.0.2</vt:lpwstr>
  </property>
  <property fmtid="{D5CDD505-2E9C-101B-9397-08002B2CF9AE}" pid="6" name="Version vom">
    <vt:lpwstr>2020-09-01</vt:lpwstr>
  </property>
</Properties>
</file>