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873375" cy="914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82" autoAdjust="0"/>
    <p:restoredTop sz="94660"/>
  </p:normalViewPr>
  <p:slideViewPr>
    <p:cSldViewPr snapToGrid="0">
      <p:cViewPr varScale="1">
        <p:scale>
          <a:sx n="400" d="100"/>
          <a:sy n="400" d="100"/>
        </p:scale>
        <p:origin x="1482" y="1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172" y="149648"/>
            <a:ext cx="2155031" cy="318347"/>
          </a:xfrm>
        </p:spPr>
        <p:txBody>
          <a:bodyPr anchor="b"/>
          <a:lstStyle>
            <a:lvl1pPr algn="ctr">
              <a:defRPr sz="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9172" y="480272"/>
            <a:ext cx="2155031" cy="220768"/>
          </a:xfrm>
        </p:spPr>
        <p:txBody>
          <a:bodyPr/>
          <a:lstStyle>
            <a:lvl1pPr marL="0" indent="0" algn="ctr">
              <a:buNone/>
              <a:defRPr sz="320"/>
            </a:lvl1pPr>
            <a:lvl2pPr marL="60945" indent="0" algn="ctr">
              <a:buNone/>
              <a:defRPr sz="267"/>
            </a:lvl2pPr>
            <a:lvl3pPr marL="121890" indent="0" algn="ctr">
              <a:buNone/>
              <a:defRPr sz="240"/>
            </a:lvl3pPr>
            <a:lvl4pPr marL="182834" indent="0" algn="ctr">
              <a:buNone/>
              <a:defRPr sz="213"/>
            </a:lvl4pPr>
            <a:lvl5pPr marL="243779" indent="0" algn="ctr">
              <a:buNone/>
              <a:defRPr sz="213"/>
            </a:lvl5pPr>
            <a:lvl6pPr marL="304724" indent="0" algn="ctr">
              <a:buNone/>
              <a:defRPr sz="213"/>
            </a:lvl6pPr>
            <a:lvl7pPr marL="365669" indent="0" algn="ctr">
              <a:buNone/>
              <a:defRPr sz="213"/>
            </a:lvl7pPr>
            <a:lvl8pPr marL="426613" indent="0" algn="ctr">
              <a:buNone/>
              <a:defRPr sz="213"/>
            </a:lvl8pPr>
            <a:lvl9pPr marL="487558" indent="0" algn="ctr">
              <a:buNone/>
              <a:defRPr sz="21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2F70-9706-47BA-82F8-5AE3B6CC3EF8}" type="datetimeFigureOut">
              <a:rPr lang="de-DE" smtClean="0"/>
              <a:t>03.08.2022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17C1-CB91-4185-B1A3-167BFD813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1950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2F70-9706-47BA-82F8-5AE3B6CC3EF8}" type="datetimeFigureOut">
              <a:rPr lang="de-DE" smtClean="0"/>
              <a:t>03.08.2022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17C1-CB91-4185-B1A3-167BFD813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5849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56259" y="48683"/>
            <a:ext cx="619571" cy="774912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545" y="48683"/>
            <a:ext cx="1822797" cy="77491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2F70-9706-47BA-82F8-5AE3B6CC3EF8}" type="datetimeFigureOut">
              <a:rPr lang="de-DE" smtClean="0"/>
              <a:t>03.08.2022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17C1-CB91-4185-B1A3-167BFD813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0487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2F70-9706-47BA-82F8-5AE3B6CC3EF8}" type="datetimeFigureOut">
              <a:rPr lang="de-DE" smtClean="0"/>
              <a:t>03.08.2022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17C1-CB91-4185-B1A3-167BFD813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8670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048" y="227965"/>
            <a:ext cx="2478286" cy="380365"/>
          </a:xfrm>
        </p:spPr>
        <p:txBody>
          <a:bodyPr anchor="b"/>
          <a:lstStyle>
            <a:lvl1pPr>
              <a:defRPr sz="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048" y="611928"/>
            <a:ext cx="2478286" cy="200025"/>
          </a:xfrm>
        </p:spPr>
        <p:txBody>
          <a:bodyPr/>
          <a:lstStyle>
            <a:lvl1pPr marL="0" indent="0">
              <a:buNone/>
              <a:defRPr sz="320">
                <a:solidFill>
                  <a:schemeClr val="tx1">
                    <a:tint val="75000"/>
                  </a:schemeClr>
                </a:solidFill>
              </a:defRPr>
            </a:lvl1pPr>
            <a:lvl2pPr marL="60945" indent="0">
              <a:buNone/>
              <a:defRPr sz="267">
                <a:solidFill>
                  <a:schemeClr val="tx1">
                    <a:tint val="75000"/>
                  </a:schemeClr>
                </a:solidFill>
              </a:defRPr>
            </a:lvl2pPr>
            <a:lvl3pPr marL="121890" indent="0">
              <a:buNone/>
              <a:defRPr sz="240">
                <a:solidFill>
                  <a:schemeClr val="tx1">
                    <a:tint val="75000"/>
                  </a:schemeClr>
                </a:solidFill>
              </a:defRPr>
            </a:lvl3pPr>
            <a:lvl4pPr marL="182834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4pPr>
            <a:lvl5pPr marL="243779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5pPr>
            <a:lvl6pPr marL="304724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6pPr>
            <a:lvl7pPr marL="365669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7pPr>
            <a:lvl8pPr marL="426613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8pPr>
            <a:lvl9pPr marL="487558" indent="0">
              <a:buNone/>
              <a:defRPr sz="2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2F70-9706-47BA-82F8-5AE3B6CC3EF8}" type="datetimeFigureOut">
              <a:rPr lang="de-DE" smtClean="0"/>
              <a:t>03.08.2022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17C1-CB91-4185-B1A3-167BFD813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0615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545" y="243417"/>
            <a:ext cx="1221184" cy="58017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4646" y="243417"/>
            <a:ext cx="1221184" cy="58017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2F70-9706-47BA-82F8-5AE3B6CC3EF8}" type="datetimeFigureOut">
              <a:rPr lang="de-DE" smtClean="0"/>
              <a:t>03.08.2022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17C1-CB91-4185-B1A3-167BFD813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2688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19" y="48683"/>
            <a:ext cx="2478286" cy="17674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919" y="224155"/>
            <a:ext cx="1215572" cy="109855"/>
          </a:xfrm>
        </p:spPr>
        <p:txBody>
          <a:bodyPr anchor="b"/>
          <a:lstStyle>
            <a:lvl1pPr marL="0" indent="0">
              <a:buNone/>
              <a:defRPr sz="320" b="1"/>
            </a:lvl1pPr>
            <a:lvl2pPr marL="60945" indent="0">
              <a:buNone/>
              <a:defRPr sz="267" b="1"/>
            </a:lvl2pPr>
            <a:lvl3pPr marL="121890" indent="0">
              <a:buNone/>
              <a:defRPr sz="240" b="1"/>
            </a:lvl3pPr>
            <a:lvl4pPr marL="182834" indent="0">
              <a:buNone/>
              <a:defRPr sz="213" b="1"/>
            </a:lvl4pPr>
            <a:lvl5pPr marL="243779" indent="0">
              <a:buNone/>
              <a:defRPr sz="213" b="1"/>
            </a:lvl5pPr>
            <a:lvl6pPr marL="304724" indent="0">
              <a:buNone/>
              <a:defRPr sz="213" b="1"/>
            </a:lvl6pPr>
            <a:lvl7pPr marL="365669" indent="0">
              <a:buNone/>
              <a:defRPr sz="213" b="1"/>
            </a:lvl7pPr>
            <a:lvl8pPr marL="426613" indent="0">
              <a:buNone/>
              <a:defRPr sz="213" b="1"/>
            </a:lvl8pPr>
            <a:lvl9pPr marL="487558" indent="0">
              <a:buNone/>
              <a:defRPr sz="21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7919" y="334010"/>
            <a:ext cx="1215572" cy="49127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4646" y="224155"/>
            <a:ext cx="1221559" cy="109855"/>
          </a:xfrm>
        </p:spPr>
        <p:txBody>
          <a:bodyPr anchor="b"/>
          <a:lstStyle>
            <a:lvl1pPr marL="0" indent="0">
              <a:buNone/>
              <a:defRPr sz="320" b="1"/>
            </a:lvl1pPr>
            <a:lvl2pPr marL="60945" indent="0">
              <a:buNone/>
              <a:defRPr sz="267" b="1"/>
            </a:lvl2pPr>
            <a:lvl3pPr marL="121890" indent="0">
              <a:buNone/>
              <a:defRPr sz="240" b="1"/>
            </a:lvl3pPr>
            <a:lvl4pPr marL="182834" indent="0">
              <a:buNone/>
              <a:defRPr sz="213" b="1"/>
            </a:lvl4pPr>
            <a:lvl5pPr marL="243779" indent="0">
              <a:buNone/>
              <a:defRPr sz="213" b="1"/>
            </a:lvl5pPr>
            <a:lvl6pPr marL="304724" indent="0">
              <a:buNone/>
              <a:defRPr sz="213" b="1"/>
            </a:lvl6pPr>
            <a:lvl7pPr marL="365669" indent="0">
              <a:buNone/>
              <a:defRPr sz="213" b="1"/>
            </a:lvl7pPr>
            <a:lvl8pPr marL="426613" indent="0">
              <a:buNone/>
              <a:defRPr sz="213" b="1"/>
            </a:lvl8pPr>
            <a:lvl9pPr marL="487558" indent="0">
              <a:buNone/>
              <a:defRPr sz="21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4646" y="334010"/>
            <a:ext cx="1221559" cy="49127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2F70-9706-47BA-82F8-5AE3B6CC3EF8}" type="datetimeFigureOut">
              <a:rPr lang="de-DE" smtClean="0"/>
              <a:t>03.08.2022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17C1-CB91-4185-B1A3-167BFD813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289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2F70-9706-47BA-82F8-5AE3B6CC3EF8}" type="datetimeFigureOut">
              <a:rPr lang="de-DE" smtClean="0"/>
              <a:t>03.08.2022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17C1-CB91-4185-B1A3-167BFD813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4195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2F70-9706-47BA-82F8-5AE3B6CC3EF8}" type="datetimeFigureOut">
              <a:rPr lang="de-DE" smtClean="0"/>
              <a:t>03.08.2022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17C1-CB91-4185-B1A3-167BFD813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394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19" y="60960"/>
            <a:ext cx="926738" cy="213360"/>
          </a:xfrm>
        </p:spPr>
        <p:txBody>
          <a:bodyPr anchor="b"/>
          <a:lstStyle>
            <a:lvl1pPr>
              <a:defRPr sz="42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1559" y="131657"/>
            <a:ext cx="1454646" cy="649817"/>
          </a:xfrm>
        </p:spPr>
        <p:txBody>
          <a:bodyPr/>
          <a:lstStyle>
            <a:lvl1pPr>
              <a:defRPr sz="427"/>
            </a:lvl1pPr>
            <a:lvl2pPr>
              <a:defRPr sz="373"/>
            </a:lvl2pPr>
            <a:lvl3pPr>
              <a:defRPr sz="320"/>
            </a:lvl3pPr>
            <a:lvl4pPr>
              <a:defRPr sz="267"/>
            </a:lvl4pPr>
            <a:lvl5pPr>
              <a:defRPr sz="267"/>
            </a:lvl5pPr>
            <a:lvl6pPr>
              <a:defRPr sz="267"/>
            </a:lvl6pPr>
            <a:lvl7pPr>
              <a:defRPr sz="267"/>
            </a:lvl7pPr>
            <a:lvl8pPr>
              <a:defRPr sz="267"/>
            </a:lvl8pPr>
            <a:lvl9pPr>
              <a:defRPr sz="267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919" y="274320"/>
            <a:ext cx="926738" cy="508212"/>
          </a:xfrm>
        </p:spPr>
        <p:txBody>
          <a:bodyPr/>
          <a:lstStyle>
            <a:lvl1pPr marL="0" indent="0">
              <a:buNone/>
              <a:defRPr sz="213"/>
            </a:lvl1pPr>
            <a:lvl2pPr marL="60945" indent="0">
              <a:buNone/>
              <a:defRPr sz="187"/>
            </a:lvl2pPr>
            <a:lvl3pPr marL="121890" indent="0">
              <a:buNone/>
              <a:defRPr sz="160"/>
            </a:lvl3pPr>
            <a:lvl4pPr marL="182834" indent="0">
              <a:buNone/>
              <a:defRPr sz="133"/>
            </a:lvl4pPr>
            <a:lvl5pPr marL="243779" indent="0">
              <a:buNone/>
              <a:defRPr sz="133"/>
            </a:lvl5pPr>
            <a:lvl6pPr marL="304724" indent="0">
              <a:buNone/>
              <a:defRPr sz="133"/>
            </a:lvl6pPr>
            <a:lvl7pPr marL="365669" indent="0">
              <a:buNone/>
              <a:defRPr sz="133"/>
            </a:lvl7pPr>
            <a:lvl8pPr marL="426613" indent="0">
              <a:buNone/>
              <a:defRPr sz="133"/>
            </a:lvl8pPr>
            <a:lvl9pPr marL="487558" indent="0">
              <a:buNone/>
              <a:defRPr sz="13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2F70-9706-47BA-82F8-5AE3B6CC3EF8}" type="datetimeFigureOut">
              <a:rPr lang="de-DE" smtClean="0"/>
              <a:t>03.08.2022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17C1-CB91-4185-B1A3-167BFD813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446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19" y="60960"/>
            <a:ext cx="926738" cy="213360"/>
          </a:xfrm>
        </p:spPr>
        <p:txBody>
          <a:bodyPr anchor="b"/>
          <a:lstStyle>
            <a:lvl1pPr>
              <a:defRPr sz="42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1559" y="131657"/>
            <a:ext cx="1454646" cy="649817"/>
          </a:xfrm>
        </p:spPr>
        <p:txBody>
          <a:bodyPr anchor="t"/>
          <a:lstStyle>
            <a:lvl1pPr marL="0" indent="0">
              <a:buNone/>
              <a:defRPr sz="427"/>
            </a:lvl1pPr>
            <a:lvl2pPr marL="60945" indent="0">
              <a:buNone/>
              <a:defRPr sz="373"/>
            </a:lvl2pPr>
            <a:lvl3pPr marL="121890" indent="0">
              <a:buNone/>
              <a:defRPr sz="320"/>
            </a:lvl3pPr>
            <a:lvl4pPr marL="182834" indent="0">
              <a:buNone/>
              <a:defRPr sz="267"/>
            </a:lvl4pPr>
            <a:lvl5pPr marL="243779" indent="0">
              <a:buNone/>
              <a:defRPr sz="267"/>
            </a:lvl5pPr>
            <a:lvl6pPr marL="304724" indent="0">
              <a:buNone/>
              <a:defRPr sz="267"/>
            </a:lvl6pPr>
            <a:lvl7pPr marL="365669" indent="0">
              <a:buNone/>
              <a:defRPr sz="267"/>
            </a:lvl7pPr>
            <a:lvl8pPr marL="426613" indent="0">
              <a:buNone/>
              <a:defRPr sz="267"/>
            </a:lvl8pPr>
            <a:lvl9pPr marL="487558" indent="0">
              <a:buNone/>
              <a:defRPr sz="267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919" y="274320"/>
            <a:ext cx="926738" cy="508212"/>
          </a:xfrm>
        </p:spPr>
        <p:txBody>
          <a:bodyPr/>
          <a:lstStyle>
            <a:lvl1pPr marL="0" indent="0">
              <a:buNone/>
              <a:defRPr sz="213"/>
            </a:lvl1pPr>
            <a:lvl2pPr marL="60945" indent="0">
              <a:buNone/>
              <a:defRPr sz="187"/>
            </a:lvl2pPr>
            <a:lvl3pPr marL="121890" indent="0">
              <a:buNone/>
              <a:defRPr sz="160"/>
            </a:lvl3pPr>
            <a:lvl4pPr marL="182834" indent="0">
              <a:buNone/>
              <a:defRPr sz="133"/>
            </a:lvl4pPr>
            <a:lvl5pPr marL="243779" indent="0">
              <a:buNone/>
              <a:defRPr sz="133"/>
            </a:lvl5pPr>
            <a:lvl6pPr marL="304724" indent="0">
              <a:buNone/>
              <a:defRPr sz="133"/>
            </a:lvl6pPr>
            <a:lvl7pPr marL="365669" indent="0">
              <a:buNone/>
              <a:defRPr sz="133"/>
            </a:lvl7pPr>
            <a:lvl8pPr marL="426613" indent="0">
              <a:buNone/>
              <a:defRPr sz="133"/>
            </a:lvl8pPr>
            <a:lvl9pPr marL="487558" indent="0">
              <a:buNone/>
              <a:defRPr sz="13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2F70-9706-47BA-82F8-5AE3B6CC3EF8}" type="datetimeFigureOut">
              <a:rPr lang="de-DE" smtClean="0"/>
              <a:t>03.08.2022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C17C1-CB91-4185-B1A3-167BFD813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4757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7545" y="48683"/>
            <a:ext cx="2478286" cy="176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545" y="243417"/>
            <a:ext cx="2478286" cy="580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7545" y="847514"/>
            <a:ext cx="646509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02F70-9706-47BA-82F8-5AE3B6CC3EF8}" type="datetimeFigureOut">
              <a:rPr lang="de-DE" smtClean="0"/>
              <a:t>03.08.2022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1806" y="847514"/>
            <a:ext cx="969764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29321" y="847514"/>
            <a:ext cx="646509" cy="486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C17C1-CB91-4185-B1A3-167BFD8130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1707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1890" rtl="0" eaLnBrk="1" latinLnBrk="0" hangingPunct="1">
        <a:lnSpc>
          <a:spcPct val="90000"/>
        </a:lnSpc>
        <a:spcBef>
          <a:spcPct val="0"/>
        </a:spcBef>
        <a:buNone/>
        <a:defRPr sz="5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2" indent="-30472" algn="l" defTabSz="121890" rtl="0" eaLnBrk="1" latinLnBrk="0" hangingPunct="1">
        <a:lnSpc>
          <a:spcPct val="90000"/>
        </a:lnSpc>
        <a:spcBef>
          <a:spcPts val="133"/>
        </a:spcBef>
        <a:buFont typeface="Arial" panose="020B0604020202020204" pitchFamily="34" charset="0"/>
        <a:buChar char="•"/>
        <a:defRPr sz="373" kern="1200">
          <a:solidFill>
            <a:schemeClr val="tx1"/>
          </a:solidFill>
          <a:latin typeface="+mn-lt"/>
          <a:ea typeface="+mn-ea"/>
          <a:cs typeface="+mn-cs"/>
        </a:defRPr>
      </a:lvl1pPr>
      <a:lvl2pPr marL="91417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320" kern="1200">
          <a:solidFill>
            <a:schemeClr val="tx1"/>
          </a:solidFill>
          <a:latin typeface="+mn-lt"/>
          <a:ea typeface="+mn-ea"/>
          <a:cs typeface="+mn-cs"/>
        </a:defRPr>
      </a:lvl2pPr>
      <a:lvl3pPr marL="152362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07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4pPr>
      <a:lvl5pPr marL="274251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5pPr>
      <a:lvl6pPr marL="335196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6pPr>
      <a:lvl7pPr marL="396141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7pPr>
      <a:lvl8pPr marL="457086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0" indent="-30472" algn="l" defTabSz="121890" rtl="0" eaLnBrk="1" latinLnBrk="0" hangingPunct="1">
        <a:lnSpc>
          <a:spcPct val="90000"/>
        </a:lnSpc>
        <a:spcBef>
          <a:spcPts val="67"/>
        </a:spcBef>
        <a:buFont typeface="Arial" panose="020B0604020202020204" pitchFamily="34" charset="0"/>
        <a:buChar char="•"/>
        <a:defRPr sz="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1pPr>
      <a:lvl2pPr marL="60945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0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3pPr>
      <a:lvl4pPr marL="182834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9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5pPr>
      <a:lvl6pPr marL="304724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6pPr>
      <a:lvl7pPr marL="365669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7pPr>
      <a:lvl8pPr marL="426613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8" algn="l" defTabSz="121890" rtl="0" eaLnBrk="1" latinLnBrk="0" hangingPunct="1">
        <a:defRPr sz="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3674CF-8B5E-4787-B2D2-17DC50D0EF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462790C-C584-47DD-833E-984EFB5CB8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0693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Hübschen,Vanessa MK-sp</dc:creator>
  <cp:lastModifiedBy>Hübschen,Vanessa MK-sp</cp:lastModifiedBy>
  <cp:revision>2</cp:revision>
  <dcterms:created xsi:type="dcterms:W3CDTF">2022-08-03T13:54:02Z</dcterms:created>
  <dcterms:modified xsi:type="dcterms:W3CDTF">2022-08-03T14:16:10Z</dcterms:modified>
</cp:coreProperties>
</file>